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4"/>
  </p:sldMasterIdLst>
  <p:notesMasterIdLst>
    <p:notesMasterId r:id="rId187"/>
  </p:notesMasterIdLst>
  <p:sldIdLst>
    <p:sldId id="276" r:id="rId5"/>
    <p:sldId id="282" r:id="rId6"/>
    <p:sldId id="348" r:id="rId7"/>
    <p:sldId id="353" r:id="rId8"/>
    <p:sldId id="411" r:id="rId9"/>
    <p:sldId id="412" r:id="rId10"/>
    <p:sldId id="424" r:id="rId11"/>
    <p:sldId id="425" r:id="rId12"/>
    <p:sldId id="426" r:id="rId13"/>
    <p:sldId id="427" r:id="rId14"/>
    <p:sldId id="428" r:id="rId15"/>
    <p:sldId id="429" r:id="rId16"/>
    <p:sldId id="430" r:id="rId17"/>
    <p:sldId id="414" r:id="rId18"/>
    <p:sldId id="431" r:id="rId19"/>
    <p:sldId id="432" r:id="rId20"/>
    <p:sldId id="433" r:id="rId21"/>
    <p:sldId id="415" r:id="rId22"/>
    <p:sldId id="354" r:id="rId23"/>
    <p:sldId id="356" r:id="rId24"/>
    <p:sldId id="457" r:id="rId25"/>
    <p:sldId id="458" r:id="rId26"/>
    <p:sldId id="460" r:id="rId27"/>
    <p:sldId id="461" r:id="rId28"/>
    <p:sldId id="313" r:id="rId29"/>
    <p:sldId id="462" r:id="rId30"/>
    <p:sldId id="464" r:id="rId31"/>
    <p:sldId id="465" r:id="rId32"/>
    <p:sldId id="420" r:id="rId33"/>
    <p:sldId id="466" r:id="rId34"/>
    <p:sldId id="467" r:id="rId35"/>
    <p:sldId id="472" r:id="rId36"/>
    <p:sldId id="470" r:id="rId37"/>
    <p:sldId id="473" r:id="rId38"/>
    <p:sldId id="417" r:id="rId39"/>
    <p:sldId id="358" r:id="rId40"/>
    <p:sldId id="474" r:id="rId41"/>
    <p:sldId id="475" r:id="rId42"/>
    <p:sldId id="476" r:id="rId43"/>
    <p:sldId id="477" r:id="rId44"/>
    <p:sldId id="478" r:id="rId45"/>
    <p:sldId id="479" r:id="rId46"/>
    <p:sldId id="480" r:id="rId47"/>
    <p:sldId id="360" r:id="rId48"/>
    <p:sldId id="481" r:id="rId49"/>
    <p:sldId id="485" r:id="rId50"/>
    <p:sldId id="486" r:id="rId51"/>
    <p:sldId id="484" r:id="rId52"/>
    <p:sldId id="487" r:id="rId53"/>
    <p:sldId id="488" r:id="rId54"/>
    <p:sldId id="483" r:id="rId55"/>
    <p:sldId id="351" r:id="rId56"/>
    <p:sldId id="489" r:id="rId57"/>
    <p:sldId id="490" r:id="rId58"/>
    <p:sldId id="491" r:id="rId59"/>
    <p:sldId id="352" r:id="rId60"/>
    <p:sldId id="493" r:id="rId61"/>
    <p:sldId id="496" r:id="rId62"/>
    <p:sldId id="495" r:id="rId63"/>
    <p:sldId id="492" r:id="rId64"/>
    <p:sldId id="349" r:id="rId65"/>
    <p:sldId id="401" r:id="rId66"/>
    <p:sldId id="363" r:id="rId67"/>
    <p:sldId id="364" r:id="rId68"/>
    <p:sldId id="365" r:id="rId69"/>
    <p:sldId id="366" r:id="rId70"/>
    <p:sldId id="367" r:id="rId71"/>
    <p:sldId id="368" r:id="rId72"/>
    <p:sldId id="369" r:id="rId73"/>
    <p:sldId id="375" r:id="rId74"/>
    <p:sldId id="374" r:id="rId75"/>
    <p:sldId id="373" r:id="rId76"/>
    <p:sldId id="455" r:id="rId77"/>
    <p:sldId id="456" r:id="rId78"/>
    <p:sldId id="454" r:id="rId79"/>
    <p:sldId id="372" r:id="rId80"/>
    <p:sldId id="371" r:id="rId81"/>
    <p:sldId id="370" r:id="rId82"/>
    <p:sldId id="376" r:id="rId83"/>
    <p:sldId id="377" r:id="rId84"/>
    <p:sldId id="378" r:id="rId85"/>
    <p:sldId id="379" r:id="rId86"/>
    <p:sldId id="380" r:id="rId87"/>
    <p:sldId id="381" r:id="rId88"/>
    <p:sldId id="382" r:id="rId89"/>
    <p:sldId id="383" r:id="rId90"/>
    <p:sldId id="384" r:id="rId91"/>
    <p:sldId id="385" r:id="rId92"/>
    <p:sldId id="386" r:id="rId93"/>
    <p:sldId id="387" r:id="rId94"/>
    <p:sldId id="388" r:id="rId95"/>
    <p:sldId id="389" r:id="rId96"/>
    <p:sldId id="390" r:id="rId97"/>
    <p:sldId id="391" r:id="rId98"/>
    <p:sldId id="392" r:id="rId99"/>
    <p:sldId id="400" r:id="rId100"/>
    <p:sldId id="398" r:id="rId101"/>
    <p:sldId id="397" r:id="rId102"/>
    <p:sldId id="399" r:id="rId103"/>
    <p:sldId id="396" r:id="rId104"/>
    <p:sldId id="395" r:id="rId105"/>
    <p:sldId id="394" r:id="rId106"/>
    <p:sldId id="393" r:id="rId107"/>
    <p:sldId id="402" r:id="rId108"/>
    <p:sldId id="404" r:id="rId109"/>
    <p:sldId id="403" r:id="rId110"/>
    <p:sldId id="405" r:id="rId111"/>
    <p:sldId id="406" r:id="rId112"/>
    <p:sldId id="350" r:id="rId113"/>
    <p:sldId id="347" r:id="rId114"/>
    <p:sldId id="277" r:id="rId115"/>
    <p:sldId id="318" r:id="rId116"/>
    <p:sldId id="309" r:id="rId117"/>
    <p:sldId id="310" r:id="rId118"/>
    <p:sldId id="311" r:id="rId119"/>
    <p:sldId id="280" r:id="rId120"/>
    <p:sldId id="312" r:id="rId121"/>
    <p:sldId id="283" r:id="rId122"/>
    <p:sldId id="284" r:id="rId123"/>
    <p:sldId id="463" r:id="rId124"/>
    <p:sldId id="314" r:id="rId125"/>
    <p:sldId id="315" r:id="rId126"/>
    <p:sldId id="469" r:id="rId127"/>
    <p:sldId id="327" r:id="rId128"/>
    <p:sldId id="316" r:id="rId129"/>
    <p:sldId id="317" r:id="rId130"/>
    <p:sldId id="328" r:id="rId131"/>
    <p:sldId id="307" r:id="rId132"/>
    <p:sldId id="322" r:id="rId133"/>
    <p:sldId id="308" r:id="rId134"/>
    <p:sldId id="319" r:id="rId135"/>
    <p:sldId id="320" r:id="rId136"/>
    <p:sldId id="321" r:id="rId137"/>
    <p:sldId id="323" r:id="rId138"/>
    <p:sldId id="324" r:id="rId139"/>
    <p:sldId id="325" r:id="rId140"/>
    <p:sldId id="329" r:id="rId141"/>
    <p:sldId id="326" r:id="rId142"/>
    <p:sldId id="338" r:id="rId143"/>
    <p:sldId id="331" r:id="rId144"/>
    <p:sldId id="330" r:id="rId145"/>
    <p:sldId id="333" r:id="rId146"/>
    <p:sldId id="332" r:id="rId147"/>
    <p:sldId id="335" r:id="rId148"/>
    <p:sldId id="334" r:id="rId149"/>
    <p:sldId id="337" r:id="rId150"/>
    <p:sldId id="444" r:id="rId151"/>
    <p:sldId id="445" r:id="rId152"/>
    <p:sldId id="446" r:id="rId153"/>
    <p:sldId id="447" r:id="rId154"/>
    <p:sldId id="448" r:id="rId155"/>
    <p:sldId id="449" r:id="rId156"/>
    <p:sldId id="336" r:id="rId157"/>
    <p:sldId id="450" r:id="rId158"/>
    <p:sldId id="451" r:id="rId159"/>
    <p:sldId id="452" r:id="rId160"/>
    <p:sldId id="453" r:id="rId161"/>
    <p:sldId id="435" r:id="rId162"/>
    <p:sldId id="340" r:id="rId163"/>
    <p:sldId id="436" r:id="rId164"/>
    <p:sldId id="437" r:id="rId165"/>
    <p:sldId id="438" r:id="rId166"/>
    <p:sldId id="439" r:id="rId167"/>
    <p:sldId id="440" r:id="rId168"/>
    <p:sldId id="441" r:id="rId169"/>
    <p:sldId id="442" r:id="rId170"/>
    <p:sldId id="339" r:id="rId171"/>
    <p:sldId id="443" r:id="rId172"/>
    <p:sldId id="342" r:id="rId173"/>
    <p:sldId id="499" r:id="rId174"/>
    <p:sldId id="500" r:id="rId175"/>
    <p:sldId id="341" r:id="rId176"/>
    <p:sldId id="502" r:id="rId177"/>
    <p:sldId id="503" r:id="rId178"/>
    <p:sldId id="501" r:id="rId179"/>
    <p:sldId id="344" r:id="rId180"/>
    <p:sldId id="343" r:id="rId181"/>
    <p:sldId id="346" r:id="rId182"/>
    <p:sldId id="434" r:id="rId183"/>
    <p:sldId id="498" r:id="rId184"/>
    <p:sldId id="497" r:id="rId185"/>
    <p:sldId id="345" r:id="rId18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89BC"/>
    <a:srgbClr val="2C709A"/>
    <a:srgbClr val="137E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tableStyles" Target="tableStyle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microsoft.com/office/2016/11/relationships/changesInfo" Target="changesInfos/changesInfo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0"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notesMaster" Target="notesMasters/notesMaster1.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vin L. Distler" userId="S::melvin.distler@modot.mo.gov::4629bf48-f7a8-4668-b2ab-1d6df1e91df7" providerId="AD" clId="Web-{EA58F583-AF4B-982F-058C-E940388FB0E2}"/>
    <pc:docChg chg="sldOrd">
      <pc:chgData name="Melvin L. Distler" userId="S::melvin.distler@modot.mo.gov::4629bf48-f7a8-4668-b2ab-1d6df1e91df7" providerId="AD" clId="Web-{EA58F583-AF4B-982F-058C-E940388FB0E2}" dt="2024-02-13T22:30:14.004" v="0"/>
      <pc:docMkLst>
        <pc:docMk/>
      </pc:docMkLst>
      <pc:sldChg chg="ord">
        <pc:chgData name="Melvin L. Distler" userId="S::melvin.distler@modot.mo.gov::4629bf48-f7a8-4668-b2ab-1d6df1e91df7" providerId="AD" clId="Web-{EA58F583-AF4B-982F-058C-E940388FB0E2}" dt="2024-02-13T22:30:14.004" v="0"/>
        <pc:sldMkLst>
          <pc:docMk/>
          <pc:sldMk cId="689855636" sldId="298"/>
        </pc:sldMkLst>
      </pc:sldChg>
    </pc:docChg>
  </pc:docChgLst>
  <pc:docChgLst>
    <pc:chgData name="Jim Copeland" userId="S::jim.copeland@modot.mo.gov::e4dd8cd6-4dbf-4478-9f4b-0bd494793f96" providerId="AD" clId="Web-{768B0877-70D9-4411-AF9C-0F502697D205}"/>
    <pc:docChg chg="addSld delSld modSld">
      <pc:chgData name="Jim Copeland" userId="S::jim.copeland@modot.mo.gov::e4dd8cd6-4dbf-4478-9f4b-0bd494793f96" providerId="AD" clId="Web-{768B0877-70D9-4411-AF9C-0F502697D205}" dt="2024-02-13T02:42:25.952" v="13"/>
      <pc:docMkLst>
        <pc:docMk/>
      </pc:docMkLst>
      <pc:sldChg chg="addSp delSp modSp addAnim delAnim">
        <pc:chgData name="Jim Copeland" userId="S::jim.copeland@modot.mo.gov::e4dd8cd6-4dbf-4478-9f4b-0bd494793f96" providerId="AD" clId="Web-{768B0877-70D9-4411-AF9C-0F502697D205}" dt="2024-02-13T02:42:23.234" v="12" actId="1076"/>
        <pc:sldMkLst>
          <pc:docMk/>
          <pc:sldMk cId="3635997540" sldId="280"/>
        </pc:sldMkLst>
        <pc:picChg chg="add del mod">
          <ac:chgData name="Jim Copeland" userId="S::jim.copeland@modot.mo.gov::e4dd8cd6-4dbf-4478-9f4b-0bd494793f96" providerId="AD" clId="Web-{768B0877-70D9-4411-AF9C-0F502697D205}" dt="2024-02-13T02:42:23.234" v="12" actId="1076"/>
          <ac:picMkLst>
            <pc:docMk/>
            <pc:sldMk cId="3635997540" sldId="280"/>
            <ac:picMk id="12" creationId="{7715E17E-F073-86C3-AE6D-13E121E47B78}"/>
          </ac:picMkLst>
        </pc:picChg>
        <pc:picChg chg="add del mod">
          <ac:chgData name="Jim Copeland" userId="S::jim.copeland@modot.mo.gov::e4dd8cd6-4dbf-4478-9f4b-0bd494793f96" providerId="AD" clId="Web-{768B0877-70D9-4411-AF9C-0F502697D205}" dt="2024-02-13T02:42:22.390" v="11" actId="1076"/>
          <ac:picMkLst>
            <pc:docMk/>
            <pc:sldMk cId="3635997540" sldId="280"/>
            <ac:picMk id="14" creationId="{DC1E6B10-5F66-08DE-1D47-626C3B663E1E}"/>
          </ac:picMkLst>
        </pc:picChg>
        <pc:picChg chg="add del mod">
          <ac:chgData name="Jim Copeland" userId="S::jim.copeland@modot.mo.gov::e4dd8cd6-4dbf-4478-9f4b-0bd494793f96" providerId="AD" clId="Web-{768B0877-70D9-4411-AF9C-0F502697D205}" dt="2024-02-13T02:42:19.640" v="10" actId="1076"/>
          <ac:picMkLst>
            <pc:docMk/>
            <pc:sldMk cId="3635997540" sldId="280"/>
            <ac:picMk id="16" creationId="{8C65C83F-50CA-7A88-95E0-FC0F0EDFC05E}"/>
          </ac:picMkLst>
        </pc:picChg>
      </pc:sldChg>
      <pc:sldChg chg="add del replId">
        <pc:chgData name="Jim Copeland" userId="S::jim.copeland@modot.mo.gov::e4dd8cd6-4dbf-4478-9f4b-0bd494793f96" providerId="AD" clId="Web-{768B0877-70D9-4411-AF9C-0F502697D205}" dt="2024-02-13T02:42:25.952" v="13"/>
        <pc:sldMkLst>
          <pc:docMk/>
          <pc:sldMk cId="1576163150" sldId="283"/>
        </pc:sldMkLst>
      </pc:sldChg>
    </pc:docChg>
  </pc:docChgLst>
  <pc:docChgLst>
    <pc:chgData name="Melvin L. Distler" userId="4629bf48-f7a8-4668-b2ab-1d6df1e91df7" providerId="ADAL" clId="{B7C9DDB9-3BC2-49C2-AEF4-F5A741E5C93B}"/>
    <pc:docChg chg="custSel modSld sldOrd">
      <pc:chgData name="Melvin L. Distler" userId="4629bf48-f7a8-4668-b2ab-1d6df1e91df7" providerId="ADAL" clId="{B7C9DDB9-3BC2-49C2-AEF4-F5A741E5C93B}" dt="2024-06-17T16:05:53.022" v="37" actId="1076"/>
      <pc:docMkLst>
        <pc:docMk/>
      </pc:docMkLst>
      <pc:sldChg chg="modSp mod">
        <pc:chgData name="Melvin L. Distler" userId="4629bf48-f7a8-4668-b2ab-1d6df1e91df7" providerId="ADAL" clId="{B7C9DDB9-3BC2-49C2-AEF4-F5A741E5C93B}" dt="2024-06-17T15:57:37.843" v="7" actId="20577"/>
        <pc:sldMkLst>
          <pc:docMk/>
          <pc:sldMk cId="1283747221" sldId="366"/>
        </pc:sldMkLst>
        <pc:spChg chg="mod">
          <ac:chgData name="Melvin L. Distler" userId="4629bf48-f7a8-4668-b2ab-1d6df1e91df7" providerId="ADAL" clId="{B7C9DDB9-3BC2-49C2-AEF4-F5A741E5C93B}" dt="2024-06-17T15:57:37.843" v="7" actId="20577"/>
          <ac:spMkLst>
            <pc:docMk/>
            <pc:sldMk cId="1283747221" sldId="366"/>
            <ac:spMk id="3" creationId="{493D098D-50FB-441B-9204-437E6C9001A8}"/>
          </ac:spMkLst>
        </pc:spChg>
      </pc:sldChg>
      <pc:sldChg chg="modSp mod">
        <pc:chgData name="Melvin L. Distler" userId="4629bf48-f7a8-4668-b2ab-1d6df1e91df7" providerId="ADAL" clId="{B7C9DDB9-3BC2-49C2-AEF4-F5A741E5C93B}" dt="2024-06-17T15:59:20.950" v="35" actId="5793"/>
        <pc:sldMkLst>
          <pc:docMk/>
          <pc:sldMk cId="497983033" sldId="369"/>
        </pc:sldMkLst>
        <pc:spChg chg="mod">
          <ac:chgData name="Melvin L. Distler" userId="4629bf48-f7a8-4668-b2ab-1d6df1e91df7" providerId="ADAL" clId="{B7C9DDB9-3BC2-49C2-AEF4-F5A741E5C93B}" dt="2024-06-17T15:59:20.950" v="35" actId="5793"/>
          <ac:spMkLst>
            <pc:docMk/>
            <pc:sldMk cId="497983033" sldId="369"/>
            <ac:spMk id="3" creationId="{493D098D-50FB-441B-9204-437E6C9001A8}"/>
          </ac:spMkLst>
        </pc:spChg>
      </pc:sldChg>
      <pc:sldChg chg="modSp mod">
        <pc:chgData name="Melvin L. Distler" userId="4629bf48-f7a8-4668-b2ab-1d6df1e91df7" providerId="ADAL" clId="{B7C9DDB9-3BC2-49C2-AEF4-F5A741E5C93B}" dt="2024-06-17T15:58:55.254" v="9" actId="27636"/>
        <pc:sldMkLst>
          <pc:docMk/>
          <pc:sldMk cId="287201992" sldId="374"/>
        </pc:sldMkLst>
        <pc:spChg chg="mod">
          <ac:chgData name="Melvin L. Distler" userId="4629bf48-f7a8-4668-b2ab-1d6df1e91df7" providerId="ADAL" clId="{B7C9DDB9-3BC2-49C2-AEF4-F5A741E5C93B}" dt="2024-06-17T15:58:55.254" v="9" actId="27636"/>
          <ac:spMkLst>
            <pc:docMk/>
            <pc:sldMk cId="287201992" sldId="374"/>
            <ac:spMk id="3" creationId="{493D098D-50FB-441B-9204-437E6C9001A8}"/>
          </ac:spMkLst>
        </pc:spChg>
      </pc:sldChg>
      <pc:sldChg chg="modSp mod">
        <pc:chgData name="Melvin L. Distler" userId="4629bf48-f7a8-4668-b2ab-1d6df1e91df7" providerId="ADAL" clId="{B7C9DDB9-3BC2-49C2-AEF4-F5A741E5C93B}" dt="2024-06-17T16:05:53.022" v="37" actId="1076"/>
        <pc:sldMkLst>
          <pc:docMk/>
          <pc:sldMk cId="381406240" sldId="399"/>
        </pc:sldMkLst>
        <pc:picChg chg="mod">
          <ac:chgData name="Melvin L. Distler" userId="4629bf48-f7a8-4668-b2ab-1d6df1e91df7" providerId="ADAL" clId="{B7C9DDB9-3BC2-49C2-AEF4-F5A741E5C93B}" dt="2024-06-17T16:05:53.022" v="37" actId="1076"/>
          <ac:picMkLst>
            <pc:docMk/>
            <pc:sldMk cId="381406240" sldId="399"/>
            <ac:picMk id="9" creationId="{3750A34B-48B4-5F60-146D-F018ABAF1508}"/>
          </ac:picMkLst>
        </pc:picChg>
      </pc:sldChg>
      <pc:sldChg chg="ord">
        <pc:chgData name="Melvin L. Distler" userId="4629bf48-f7a8-4668-b2ab-1d6df1e91df7" providerId="ADAL" clId="{B7C9DDB9-3BC2-49C2-AEF4-F5A741E5C93B}" dt="2024-06-17T15:55:39.644" v="1"/>
        <pc:sldMkLst>
          <pc:docMk/>
          <pc:sldMk cId="546844120" sldId="484"/>
        </pc:sldMkLst>
      </pc:sldChg>
    </pc:docChg>
  </pc:docChgLst>
  <pc:docChgLst>
    <pc:chgData name="Melvin L. Distler" userId="S::melvin.distler@modot.mo.gov::4629bf48-f7a8-4668-b2ab-1d6df1e91df7" providerId="AD" clId="Web-{5BD7F724-38E8-6CA3-FE60-26DD2BA84C4D}"/>
    <pc:docChg chg="modSld">
      <pc:chgData name="Melvin L. Distler" userId="S::melvin.distler@modot.mo.gov::4629bf48-f7a8-4668-b2ab-1d6df1e91df7" providerId="AD" clId="Web-{5BD7F724-38E8-6CA3-FE60-26DD2BA84C4D}" dt="2024-02-21T13:38:05.935" v="0" actId="20577"/>
      <pc:docMkLst>
        <pc:docMk/>
      </pc:docMkLst>
      <pc:sldChg chg="modSp">
        <pc:chgData name="Melvin L. Distler" userId="S::melvin.distler@modot.mo.gov::4629bf48-f7a8-4668-b2ab-1d6df1e91df7" providerId="AD" clId="Web-{5BD7F724-38E8-6CA3-FE60-26DD2BA84C4D}" dt="2024-02-21T13:38:05.935" v="0" actId="20577"/>
        <pc:sldMkLst>
          <pc:docMk/>
          <pc:sldMk cId="4098480721" sldId="365"/>
        </pc:sldMkLst>
        <pc:spChg chg="mod">
          <ac:chgData name="Melvin L. Distler" userId="S::melvin.distler@modot.mo.gov::4629bf48-f7a8-4668-b2ab-1d6df1e91df7" providerId="AD" clId="Web-{5BD7F724-38E8-6CA3-FE60-26DD2BA84C4D}" dt="2024-02-21T13:38:05.935" v="0" actId="20577"/>
          <ac:spMkLst>
            <pc:docMk/>
            <pc:sldMk cId="4098480721" sldId="365"/>
            <ac:spMk id="3" creationId="{493D098D-50FB-441B-9204-437E6C9001A8}"/>
          </ac:spMkLst>
        </pc:spChg>
      </pc:sldChg>
    </pc:docChg>
  </pc:docChgLst>
  <pc:docChgLst>
    <pc:chgData name="Melvin L. Distler" userId="S::melvin.distler@modot.mo.gov::4629bf48-f7a8-4668-b2ab-1d6df1e91df7" providerId="AD" clId="Web-{53B60D61-42DA-3647-E1E3-A9DAA19A202E}"/>
    <pc:docChg chg="addSld modSld sldOrd">
      <pc:chgData name="Melvin L. Distler" userId="S::melvin.distler@modot.mo.gov::4629bf48-f7a8-4668-b2ab-1d6df1e91df7" providerId="AD" clId="Web-{53B60D61-42DA-3647-E1E3-A9DAA19A202E}" dt="2024-02-13T18:27:11.090" v="15"/>
      <pc:docMkLst>
        <pc:docMk/>
      </pc:docMkLst>
      <pc:sldChg chg="delSp modSp add ord replId">
        <pc:chgData name="Melvin L. Distler" userId="S::melvin.distler@modot.mo.gov::4629bf48-f7a8-4668-b2ab-1d6df1e91df7" providerId="AD" clId="Web-{53B60D61-42DA-3647-E1E3-A9DAA19A202E}" dt="2024-02-13T18:26:52.058" v="7" actId="20577"/>
        <pc:sldMkLst>
          <pc:docMk/>
          <pc:sldMk cId="4199251407" sldId="285"/>
        </pc:sldMkLst>
        <pc:spChg chg="mod">
          <ac:chgData name="Melvin L. Distler" userId="S::melvin.distler@modot.mo.gov::4629bf48-f7a8-4668-b2ab-1d6df1e91df7" providerId="AD" clId="Web-{53B60D61-42DA-3647-E1E3-A9DAA19A202E}" dt="2024-02-13T18:26:52.058" v="7" actId="20577"/>
          <ac:spMkLst>
            <pc:docMk/>
            <pc:sldMk cId="4199251407" sldId="285"/>
            <ac:spMk id="3" creationId="{493D098D-50FB-441B-9204-437E6C9001A8}"/>
          </ac:spMkLst>
        </pc:spChg>
        <pc:picChg chg="del">
          <ac:chgData name="Melvin L. Distler" userId="S::melvin.distler@modot.mo.gov::4629bf48-f7a8-4668-b2ab-1d6df1e91df7" providerId="AD" clId="Web-{53B60D61-42DA-3647-E1E3-A9DAA19A202E}" dt="2024-02-13T18:26:36.667" v="2"/>
          <ac:picMkLst>
            <pc:docMk/>
            <pc:sldMk cId="4199251407" sldId="285"/>
            <ac:picMk id="5" creationId="{68F33116-64EB-A28D-C94F-8977018A1CCE}"/>
          </ac:picMkLst>
        </pc:picChg>
        <pc:picChg chg="del">
          <ac:chgData name="Melvin L. Distler" userId="S::melvin.distler@modot.mo.gov::4629bf48-f7a8-4668-b2ab-1d6df1e91df7" providerId="AD" clId="Web-{53B60D61-42DA-3647-E1E3-A9DAA19A202E}" dt="2024-02-13T18:26:40.511" v="3"/>
          <ac:picMkLst>
            <pc:docMk/>
            <pc:sldMk cId="4199251407" sldId="285"/>
            <ac:picMk id="6" creationId="{06074F24-E030-F597-DAB1-3715BBE4E3B9}"/>
          </ac:picMkLst>
        </pc:picChg>
      </pc:sldChg>
      <pc:sldChg chg="add replId">
        <pc:chgData name="Melvin L. Distler" userId="S::melvin.distler@modot.mo.gov::4629bf48-f7a8-4668-b2ab-1d6df1e91df7" providerId="AD" clId="Web-{53B60D61-42DA-3647-E1E3-A9DAA19A202E}" dt="2024-02-13T18:26:55.215" v="8"/>
        <pc:sldMkLst>
          <pc:docMk/>
          <pc:sldMk cId="1643519309" sldId="286"/>
        </pc:sldMkLst>
      </pc:sldChg>
      <pc:sldChg chg="add replId">
        <pc:chgData name="Melvin L. Distler" userId="S::melvin.distler@modot.mo.gov::4629bf48-f7a8-4668-b2ab-1d6df1e91df7" providerId="AD" clId="Web-{53B60D61-42DA-3647-E1E3-A9DAA19A202E}" dt="2024-02-13T18:26:58.933" v="9"/>
        <pc:sldMkLst>
          <pc:docMk/>
          <pc:sldMk cId="3707592849" sldId="287"/>
        </pc:sldMkLst>
      </pc:sldChg>
      <pc:sldChg chg="add replId">
        <pc:chgData name="Melvin L. Distler" userId="S::melvin.distler@modot.mo.gov::4629bf48-f7a8-4668-b2ab-1d6df1e91df7" providerId="AD" clId="Web-{53B60D61-42DA-3647-E1E3-A9DAA19A202E}" dt="2024-02-13T18:27:01.105" v="10"/>
        <pc:sldMkLst>
          <pc:docMk/>
          <pc:sldMk cId="1311427632" sldId="288"/>
        </pc:sldMkLst>
      </pc:sldChg>
      <pc:sldChg chg="add replId">
        <pc:chgData name="Melvin L. Distler" userId="S::melvin.distler@modot.mo.gov::4629bf48-f7a8-4668-b2ab-1d6df1e91df7" providerId="AD" clId="Web-{53B60D61-42DA-3647-E1E3-A9DAA19A202E}" dt="2024-02-13T18:27:03.637" v="11"/>
        <pc:sldMkLst>
          <pc:docMk/>
          <pc:sldMk cId="2763518813" sldId="289"/>
        </pc:sldMkLst>
      </pc:sldChg>
      <pc:sldChg chg="add replId">
        <pc:chgData name="Melvin L. Distler" userId="S::melvin.distler@modot.mo.gov::4629bf48-f7a8-4668-b2ab-1d6df1e91df7" providerId="AD" clId="Web-{53B60D61-42DA-3647-E1E3-A9DAA19A202E}" dt="2024-02-13T18:27:04.683" v="12"/>
        <pc:sldMkLst>
          <pc:docMk/>
          <pc:sldMk cId="3662113205" sldId="290"/>
        </pc:sldMkLst>
      </pc:sldChg>
      <pc:sldChg chg="add replId">
        <pc:chgData name="Melvin L. Distler" userId="S::melvin.distler@modot.mo.gov::4629bf48-f7a8-4668-b2ab-1d6df1e91df7" providerId="AD" clId="Web-{53B60D61-42DA-3647-E1E3-A9DAA19A202E}" dt="2024-02-13T18:27:05.996" v="13"/>
        <pc:sldMkLst>
          <pc:docMk/>
          <pc:sldMk cId="2732135166" sldId="291"/>
        </pc:sldMkLst>
      </pc:sldChg>
      <pc:sldChg chg="add replId">
        <pc:chgData name="Melvin L. Distler" userId="S::melvin.distler@modot.mo.gov::4629bf48-f7a8-4668-b2ab-1d6df1e91df7" providerId="AD" clId="Web-{53B60D61-42DA-3647-E1E3-A9DAA19A202E}" dt="2024-02-13T18:27:08.840" v="14"/>
        <pc:sldMkLst>
          <pc:docMk/>
          <pc:sldMk cId="1146314713" sldId="292"/>
        </pc:sldMkLst>
      </pc:sldChg>
      <pc:sldChg chg="add replId">
        <pc:chgData name="Melvin L. Distler" userId="S::melvin.distler@modot.mo.gov::4629bf48-f7a8-4668-b2ab-1d6df1e91df7" providerId="AD" clId="Web-{53B60D61-42DA-3647-E1E3-A9DAA19A202E}" dt="2024-02-13T18:27:11.090" v="15"/>
        <pc:sldMkLst>
          <pc:docMk/>
          <pc:sldMk cId="1050727902" sldId="293"/>
        </pc:sldMkLst>
      </pc:sldChg>
    </pc:docChg>
  </pc:docChgLst>
  <pc:docChgLst>
    <pc:chgData name="Jim Copeland" userId="e4dd8cd6-4dbf-4478-9f4b-0bd494793f96" providerId="ADAL" clId="{FF04A20B-6CA0-4884-A7E7-B3B5835D68B8}"/>
    <pc:docChg chg="undo redo custSel addSld delSld modSld sldOrd modNotesMaster">
      <pc:chgData name="Jim Copeland" userId="e4dd8cd6-4dbf-4478-9f4b-0bd494793f96" providerId="ADAL" clId="{FF04A20B-6CA0-4884-A7E7-B3B5835D68B8}" dt="2024-03-01T14:39:03.262" v="31022" actId="478"/>
      <pc:docMkLst>
        <pc:docMk/>
      </pc:docMkLst>
      <pc:sldChg chg="modSp mod setBg">
        <pc:chgData name="Jim Copeland" userId="e4dd8cd6-4dbf-4478-9f4b-0bd494793f96" providerId="ADAL" clId="{FF04A20B-6CA0-4884-A7E7-B3B5835D68B8}" dt="2024-02-17T06:46:27.812" v="2481" actId="207"/>
        <pc:sldMkLst>
          <pc:docMk/>
          <pc:sldMk cId="4163648911" sldId="276"/>
        </pc:sldMkLst>
        <pc:spChg chg="mod">
          <ac:chgData name="Jim Copeland" userId="e4dd8cd6-4dbf-4478-9f4b-0bd494793f96" providerId="ADAL" clId="{FF04A20B-6CA0-4884-A7E7-B3B5835D68B8}" dt="2024-02-17T06:42:51.398" v="2428" actId="207"/>
          <ac:spMkLst>
            <pc:docMk/>
            <pc:sldMk cId="4163648911" sldId="276"/>
            <ac:spMk id="11" creationId="{06EA8353-52DC-AA7F-F70F-0B6169FBA937}"/>
          </ac:spMkLst>
        </pc:spChg>
        <pc:spChg chg="mod">
          <ac:chgData name="Jim Copeland" userId="e4dd8cd6-4dbf-4478-9f4b-0bd494793f96" providerId="ADAL" clId="{FF04A20B-6CA0-4884-A7E7-B3B5835D68B8}" dt="2024-02-17T06:46:27.812" v="2481" actId="207"/>
          <ac:spMkLst>
            <pc:docMk/>
            <pc:sldMk cId="4163648911" sldId="276"/>
            <ac:spMk id="18" creationId="{0992ABFD-52AA-6F5B-F41D-3C44E7E55030}"/>
          </ac:spMkLst>
        </pc:spChg>
        <pc:spChg chg="mod">
          <ac:chgData name="Jim Copeland" userId="e4dd8cd6-4dbf-4478-9f4b-0bd494793f96" providerId="ADAL" clId="{FF04A20B-6CA0-4884-A7E7-B3B5835D68B8}" dt="2024-02-17T06:44:26.858" v="2466" actId="207"/>
          <ac:spMkLst>
            <pc:docMk/>
            <pc:sldMk cId="4163648911" sldId="276"/>
            <ac:spMk id="21" creationId="{04654676-D566-C8E6-7EA2-9F3172A08853}"/>
          </ac:spMkLst>
        </pc:spChg>
        <pc:picChg chg="mod">
          <ac:chgData name="Jim Copeland" userId="e4dd8cd6-4dbf-4478-9f4b-0bd494793f96" providerId="ADAL" clId="{FF04A20B-6CA0-4884-A7E7-B3B5835D68B8}" dt="2024-02-17T06:32:48.366" v="2297" actId="1076"/>
          <ac:picMkLst>
            <pc:docMk/>
            <pc:sldMk cId="4163648911" sldId="276"/>
            <ac:picMk id="4" creationId="{B420A35C-DDCE-8A22-6E26-4112CC581D72}"/>
          </ac:picMkLst>
        </pc:picChg>
        <pc:picChg chg="mod">
          <ac:chgData name="Jim Copeland" userId="e4dd8cd6-4dbf-4478-9f4b-0bd494793f96" providerId="ADAL" clId="{FF04A20B-6CA0-4884-A7E7-B3B5835D68B8}" dt="2024-02-17T06:31:20.798" v="2289" actId="1076"/>
          <ac:picMkLst>
            <pc:docMk/>
            <pc:sldMk cId="4163648911" sldId="276"/>
            <ac:picMk id="8" creationId="{429E44B5-C71A-65DD-51FF-429DD6AFDB9E}"/>
          </ac:picMkLst>
        </pc:picChg>
      </pc:sldChg>
      <pc:sldChg chg="addSp delSp modSp mod setBg delAnim modAnim">
        <pc:chgData name="Jim Copeland" userId="e4dd8cd6-4dbf-4478-9f4b-0bd494793f96" providerId="ADAL" clId="{FF04A20B-6CA0-4884-A7E7-B3B5835D68B8}" dt="2024-02-17T09:25:22.566" v="5371" actId="1076"/>
        <pc:sldMkLst>
          <pc:docMk/>
          <pc:sldMk cId="3667649471" sldId="277"/>
        </pc:sldMkLst>
        <pc:spChg chg="add del mod">
          <ac:chgData name="Jim Copeland" userId="e4dd8cd6-4dbf-4478-9f4b-0bd494793f96" providerId="ADAL" clId="{FF04A20B-6CA0-4884-A7E7-B3B5835D68B8}" dt="2024-02-17T06:42:39.004" v="2426"/>
          <ac:spMkLst>
            <pc:docMk/>
            <pc:sldMk cId="3667649471" sldId="277"/>
            <ac:spMk id="2" creationId="{57B67E0D-0374-075C-7AE3-470FFED1DCF5}"/>
          </ac:spMkLst>
        </pc:spChg>
        <pc:spChg chg="del mod">
          <ac:chgData name="Jim Copeland" userId="e4dd8cd6-4dbf-4478-9f4b-0bd494793f96" providerId="ADAL" clId="{FF04A20B-6CA0-4884-A7E7-B3B5835D68B8}" dt="2024-02-17T07:16:55.328" v="2849" actId="478"/>
          <ac:spMkLst>
            <pc:docMk/>
            <pc:sldMk cId="3667649471" sldId="277"/>
            <ac:spMk id="3" creationId="{493D098D-50FB-441B-9204-437E6C9001A8}"/>
          </ac:spMkLst>
        </pc:spChg>
        <pc:spChg chg="add del mod">
          <ac:chgData name="Jim Copeland" userId="e4dd8cd6-4dbf-4478-9f4b-0bd494793f96" providerId="ADAL" clId="{FF04A20B-6CA0-4884-A7E7-B3B5835D68B8}" dt="2024-02-17T08:52:50.954" v="5125" actId="20577"/>
          <ac:spMkLst>
            <pc:docMk/>
            <pc:sldMk cId="3667649471" sldId="277"/>
            <ac:spMk id="5" creationId="{CC124EA0-41D4-441B-8E1A-22A24B2AA245}"/>
          </ac:spMkLst>
        </pc:spChg>
        <pc:spChg chg="mod">
          <ac:chgData name="Jim Copeland" userId="e4dd8cd6-4dbf-4478-9f4b-0bd494793f96" providerId="ADAL" clId="{FF04A20B-6CA0-4884-A7E7-B3B5835D68B8}" dt="2024-02-17T06:44:45.327" v="2467" actId="207"/>
          <ac:spMkLst>
            <pc:docMk/>
            <pc:sldMk cId="3667649471" sldId="277"/>
            <ac:spMk id="11" creationId="{06EA8353-52DC-AA7F-F70F-0B6169FBA937}"/>
          </ac:spMkLst>
        </pc:spChg>
        <pc:spChg chg="add mod">
          <ac:chgData name="Jim Copeland" userId="e4dd8cd6-4dbf-4478-9f4b-0bd494793f96" providerId="ADAL" clId="{FF04A20B-6CA0-4884-A7E7-B3B5835D68B8}" dt="2024-02-17T09:25:22.566" v="5371" actId="1076"/>
          <ac:spMkLst>
            <pc:docMk/>
            <pc:sldMk cId="3667649471" sldId="277"/>
            <ac:spMk id="13" creationId="{4F5D91A2-779F-E6C5-FCC3-30AF64247662}"/>
          </ac:spMkLst>
        </pc:spChg>
        <pc:spChg chg="add mod">
          <ac:chgData name="Jim Copeland" userId="e4dd8cd6-4dbf-4478-9f4b-0bd494793f96" providerId="ADAL" clId="{FF04A20B-6CA0-4884-A7E7-B3B5835D68B8}" dt="2024-02-17T09:15:27.966" v="5309" actId="692"/>
          <ac:spMkLst>
            <pc:docMk/>
            <pc:sldMk cId="3667649471" sldId="277"/>
            <ac:spMk id="14" creationId="{939290E4-5817-2A73-C74B-89A9E2F79FC3}"/>
          </ac:spMkLst>
        </pc:spChg>
        <pc:spChg chg="add del mod">
          <ac:chgData name="Jim Copeland" userId="e4dd8cd6-4dbf-4478-9f4b-0bd494793f96" providerId="ADAL" clId="{FF04A20B-6CA0-4884-A7E7-B3B5835D68B8}" dt="2024-02-17T09:09:33.251" v="5240" actId="478"/>
          <ac:spMkLst>
            <pc:docMk/>
            <pc:sldMk cId="3667649471" sldId="277"/>
            <ac:spMk id="15" creationId="{C15A2C9A-7552-8A7D-C943-15A3058D7671}"/>
          </ac:spMkLst>
        </pc:spChg>
        <pc:spChg chg="add mod">
          <ac:chgData name="Jim Copeland" userId="e4dd8cd6-4dbf-4478-9f4b-0bd494793f96" providerId="ADAL" clId="{FF04A20B-6CA0-4884-A7E7-B3B5835D68B8}" dt="2024-02-17T09:15:23.362" v="5307" actId="692"/>
          <ac:spMkLst>
            <pc:docMk/>
            <pc:sldMk cId="3667649471" sldId="277"/>
            <ac:spMk id="16" creationId="{9C5E7B40-A876-E310-1B67-1EB3B9DF507B}"/>
          </ac:spMkLst>
        </pc:spChg>
        <pc:spChg chg="add del mod">
          <ac:chgData name="Jim Copeland" userId="e4dd8cd6-4dbf-4478-9f4b-0bd494793f96" providerId="ADAL" clId="{FF04A20B-6CA0-4884-A7E7-B3B5835D68B8}" dt="2024-02-17T09:09:50.267" v="5245" actId="478"/>
          <ac:spMkLst>
            <pc:docMk/>
            <pc:sldMk cId="3667649471" sldId="277"/>
            <ac:spMk id="17" creationId="{B5D21EC8-27DF-704F-7780-A0391F25465E}"/>
          </ac:spMkLst>
        </pc:spChg>
        <pc:spChg chg="mod">
          <ac:chgData name="Jim Copeland" userId="e4dd8cd6-4dbf-4478-9f4b-0bd494793f96" providerId="ADAL" clId="{FF04A20B-6CA0-4884-A7E7-B3B5835D68B8}" dt="2024-02-17T06:44:49.291" v="2469" actId="207"/>
          <ac:spMkLst>
            <pc:docMk/>
            <pc:sldMk cId="3667649471" sldId="277"/>
            <ac:spMk id="18" creationId="{0992ABFD-52AA-6F5B-F41D-3C44E7E55030}"/>
          </ac:spMkLst>
        </pc:spChg>
        <pc:spChg chg="add del mod">
          <ac:chgData name="Jim Copeland" userId="e4dd8cd6-4dbf-4478-9f4b-0bd494793f96" providerId="ADAL" clId="{FF04A20B-6CA0-4884-A7E7-B3B5835D68B8}" dt="2024-02-17T09:09:35.806" v="5241" actId="478"/>
          <ac:spMkLst>
            <pc:docMk/>
            <pc:sldMk cId="3667649471" sldId="277"/>
            <ac:spMk id="19" creationId="{115C42E3-54D9-480E-76BE-DE81B50DD3A0}"/>
          </ac:spMkLst>
        </pc:spChg>
        <pc:spChg chg="add del mod">
          <ac:chgData name="Jim Copeland" userId="e4dd8cd6-4dbf-4478-9f4b-0bd494793f96" providerId="ADAL" clId="{FF04A20B-6CA0-4884-A7E7-B3B5835D68B8}" dt="2024-02-17T09:09:38.342" v="5242" actId="478"/>
          <ac:spMkLst>
            <pc:docMk/>
            <pc:sldMk cId="3667649471" sldId="277"/>
            <ac:spMk id="20" creationId="{1654DE5A-7914-A986-C55C-9396E6BF3969}"/>
          </ac:spMkLst>
        </pc:spChg>
        <pc:spChg chg="add del mod">
          <ac:chgData name="Jim Copeland" userId="e4dd8cd6-4dbf-4478-9f4b-0bd494793f96" providerId="ADAL" clId="{FF04A20B-6CA0-4884-A7E7-B3B5835D68B8}" dt="2024-02-17T09:09:46.679" v="5244" actId="478"/>
          <ac:spMkLst>
            <pc:docMk/>
            <pc:sldMk cId="3667649471" sldId="277"/>
            <ac:spMk id="21" creationId="{4AB4C3A5-B53B-9F44-CEF8-02C49AB3CAB2}"/>
          </ac:spMkLst>
        </pc:spChg>
        <pc:spChg chg="add del mod">
          <ac:chgData name="Jim Copeland" userId="e4dd8cd6-4dbf-4478-9f4b-0bd494793f96" providerId="ADAL" clId="{FF04A20B-6CA0-4884-A7E7-B3B5835D68B8}" dt="2024-02-17T09:12:10.955" v="5265" actId="11529"/>
          <ac:spMkLst>
            <pc:docMk/>
            <pc:sldMk cId="3667649471" sldId="277"/>
            <ac:spMk id="22" creationId="{1D625B04-B469-7A7E-DD94-B241B76D1EFE}"/>
          </ac:spMkLst>
        </pc:spChg>
        <pc:picChg chg="mod">
          <ac:chgData name="Jim Copeland" userId="e4dd8cd6-4dbf-4478-9f4b-0bd494793f96" providerId="ADAL" clId="{FF04A20B-6CA0-4884-A7E7-B3B5835D68B8}" dt="2024-02-17T04:28:20.170" v="1208" actId="1076"/>
          <ac:picMkLst>
            <pc:docMk/>
            <pc:sldMk cId="3667649471" sldId="277"/>
            <ac:picMk id="4" creationId="{B420A35C-DDCE-8A22-6E26-4112CC581D72}"/>
          </ac:picMkLst>
        </pc:picChg>
        <pc:picChg chg="mod">
          <ac:chgData name="Jim Copeland" userId="e4dd8cd6-4dbf-4478-9f4b-0bd494793f96" providerId="ADAL" clId="{FF04A20B-6CA0-4884-A7E7-B3B5835D68B8}" dt="2024-02-17T09:18:58.499" v="5313" actId="14826"/>
          <ac:picMkLst>
            <pc:docMk/>
            <pc:sldMk cId="3667649471" sldId="277"/>
            <ac:picMk id="6" creationId="{06074F24-E030-F597-DAB1-3715BBE4E3B9}"/>
          </ac:picMkLst>
        </pc:picChg>
        <pc:picChg chg="del mod ord">
          <ac:chgData name="Jim Copeland" userId="e4dd8cd6-4dbf-4478-9f4b-0bd494793f96" providerId="ADAL" clId="{FF04A20B-6CA0-4884-A7E7-B3B5835D68B8}" dt="2024-02-17T08:50:42.107" v="4986" actId="478"/>
          <ac:picMkLst>
            <pc:docMk/>
            <pc:sldMk cId="3667649471" sldId="277"/>
            <ac:picMk id="8" creationId="{429E44B5-C71A-65DD-51FF-429DD6AFDB9E}"/>
          </ac:picMkLst>
        </pc:picChg>
        <pc:picChg chg="add mod">
          <ac:chgData name="Jim Copeland" userId="e4dd8cd6-4dbf-4478-9f4b-0bd494793f96" providerId="ADAL" clId="{FF04A20B-6CA0-4884-A7E7-B3B5835D68B8}" dt="2024-02-17T09:13:16.080" v="5277" actId="1076"/>
          <ac:picMkLst>
            <pc:docMk/>
            <pc:sldMk cId="3667649471" sldId="277"/>
            <ac:picMk id="9" creationId="{64C5F2A4-6E66-9A27-AD38-42A51682D26D}"/>
          </ac:picMkLst>
        </pc:picChg>
        <pc:picChg chg="add mod">
          <ac:chgData name="Jim Copeland" userId="e4dd8cd6-4dbf-4478-9f4b-0bd494793f96" providerId="ADAL" clId="{FF04A20B-6CA0-4884-A7E7-B3B5835D68B8}" dt="2024-02-17T09:14:25.007" v="5288" actId="1076"/>
          <ac:picMkLst>
            <pc:docMk/>
            <pc:sldMk cId="3667649471" sldId="277"/>
            <ac:picMk id="12" creationId="{D4307CDD-C832-0B7E-155E-496760CC001E}"/>
          </ac:picMkLst>
        </pc:picChg>
      </pc:sldChg>
      <pc:sldChg chg="modSp del mod">
        <pc:chgData name="Jim Copeland" userId="e4dd8cd6-4dbf-4478-9f4b-0bd494793f96" providerId="ADAL" clId="{FF04A20B-6CA0-4884-A7E7-B3B5835D68B8}" dt="2024-02-17T03:51:48.058" v="843" actId="2696"/>
        <pc:sldMkLst>
          <pc:docMk/>
          <pc:sldMk cId="1514961306" sldId="278"/>
        </pc:sldMkLst>
        <pc:spChg chg="mod">
          <ac:chgData name="Jim Copeland" userId="e4dd8cd6-4dbf-4478-9f4b-0bd494793f96" providerId="ADAL" clId="{FF04A20B-6CA0-4884-A7E7-B3B5835D68B8}" dt="2024-02-17T03:44:35.010" v="813" actId="14100"/>
          <ac:spMkLst>
            <pc:docMk/>
            <pc:sldMk cId="1514961306" sldId="278"/>
            <ac:spMk id="3" creationId="{493D098D-50FB-441B-9204-437E6C9001A8}"/>
          </ac:spMkLst>
        </pc:spChg>
        <pc:picChg chg="mod">
          <ac:chgData name="Jim Copeland" userId="e4dd8cd6-4dbf-4478-9f4b-0bd494793f96" providerId="ADAL" clId="{FF04A20B-6CA0-4884-A7E7-B3B5835D68B8}" dt="2024-02-17T03:44:40.252" v="814" actId="1076"/>
          <ac:picMkLst>
            <pc:docMk/>
            <pc:sldMk cId="1514961306" sldId="278"/>
            <ac:picMk id="4" creationId="{B420A35C-DDCE-8A22-6E26-4112CC581D72}"/>
          </ac:picMkLst>
        </pc:picChg>
        <pc:picChg chg="mod">
          <ac:chgData name="Jim Copeland" userId="e4dd8cd6-4dbf-4478-9f4b-0bd494793f96" providerId="ADAL" clId="{FF04A20B-6CA0-4884-A7E7-B3B5835D68B8}" dt="2024-02-17T03:44:05.527" v="809" actId="1076"/>
          <ac:picMkLst>
            <pc:docMk/>
            <pc:sldMk cId="1514961306" sldId="278"/>
            <ac:picMk id="5" creationId="{68F33116-64EB-A28D-C94F-8977018A1CCE}"/>
          </ac:picMkLst>
        </pc:picChg>
        <pc:picChg chg="mod">
          <ac:chgData name="Jim Copeland" userId="e4dd8cd6-4dbf-4478-9f4b-0bd494793f96" providerId="ADAL" clId="{FF04A20B-6CA0-4884-A7E7-B3B5835D68B8}" dt="2024-02-17T03:44:14.615" v="811" actId="1076"/>
          <ac:picMkLst>
            <pc:docMk/>
            <pc:sldMk cId="1514961306" sldId="278"/>
            <ac:picMk id="6" creationId="{06074F24-E030-F597-DAB1-3715BBE4E3B9}"/>
          </ac:picMkLst>
        </pc:picChg>
      </pc:sldChg>
      <pc:sldChg chg="modSp del mod">
        <pc:chgData name="Jim Copeland" userId="e4dd8cd6-4dbf-4478-9f4b-0bd494793f96" providerId="ADAL" clId="{FF04A20B-6CA0-4884-A7E7-B3B5835D68B8}" dt="2024-02-17T03:52:57.840" v="847" actId="2696"/>
        <pc:sldMkLst>
          <pc:docMk/>
          <pc:sldMk cId="800967068" sldId="279"/>
        </pc:sldMkLst>
        <pc:picChg chg="mod">
          <ac:chgData name="Jim Copeland" userId="e4dd8cd6-4dbf-4478-9f4b-0bd494793f96" providerId="ADAL" clId="{FF04A20B-6CA0-4884-A7E7-B3B5835D68B8}" dt="2024-02-15T04:05:55.436" v="379" actId="1076"/>
          <ac:picMkLst>
            <pc:docMk/>
            <pc:sldMk cId="800967068" sldId="279"/>
            <ac:picMk id="6" creationId="{06074F24-E030-F597-DAB1-3715BBE4E3B9}"/>
          </ac:picMkLst>
        </pc:picChg>
      </pc:sldChg>
      <pc:sldChg chg="addSp delSp modSp mod setBg modAnim">
        <pc:chgData name="Jim Copeland" userId="e4dd8cd6-4dbf-4478-9f4b-0bd494793f96" providerId="ADAL" clId="{FF04A20B-6CA0-4884-A7E7-B3B5835D68B8}" dt="2024-02-29T21:23:46.905" v="24170" actId="1076"/>
        <pc:sldMkLst>
          <pc:docMk/>
          <pc:sldMk cId="3635997540" sldId="280"/>
        </pc:sldMkLst>
        <pc:spChg chg="add del mod">
          <ac:chgData name="Jim Copeland" userId="e4dd8cd6-4dbf-4478-9f4b-0bd494793f96" providerId="ADAL" clId="{FF04A20B-6CA0-4884-A7E7-B3B5835D68B8}" dt="2024-02-17T06:42:38.343" v="2423"/>
          <ac:spMkLst>
            <pc:docMk/>
            <pc:sldMk cId="3635997540" sldId="280"/>
            <ac:spMk id="2" creationId="{508AC325-6F32-1598-90A9-8FDBF1958E0C}"/>
          </ac:spMkLst>
        </pc:spChg>
        <pc:spChg chg="mod">
          <ac:chgData name="Jim Copeland" userId="e4dd8cd6-4dbf-4478-9f4b-0bd494793f96" providerId="ADAL" clId="{FF04A20B-6CA0-4884-A7E7-B3B5835D68B8}" dt="2024-02-17T07:12:22.158" v="2823" actId="14100"/>
          <ac:spMkLst>
            <pc:docMk/>
            <pc:sldMk cId="3635997540" sldId="280"/>
            <ac:spMk id="3" creationId="{493D098D-50FB-441B-9204-437E6C9001A8}"/>
          </ac:spMkLst>
        </pc:spChg>
        <pc:spChg chg="add del mod">
          <ac:chgData name="Jim Copeland" userId="e4dd8cd6-4dbf-4478-9f4b-0bd494793f96" providerId="ADAL" clId="{FF04A20B-6CA0-4884-A7E7-B3B5835D68B8}" dt="2024-02-17T06:42:24.375" v="2418"/>
          <ac:spMkLst>
            <pc:docMk/>
            <pc:sldMk cId="3635997540" sldId="280"/>
            <ac:spMk id="9" creationId="{7A7F2F08-352F-19F9-EF75-CC0322BCFB82}"/>
          </ac:spMkLst>
        </pc:spChg>
        <pc:spChg chg="mod">
          <ac:chgData name="Jim Copeland" userId="e4dd8cd6-4dbf-4478-9f4b-0bd494793f96" providerId="ADAL" clId="{FF04A20B-6CA0-4884-A7E7-B3B5835D68B8}" dt="2024-02-17T06:47:27.230" v="2485" actId="20577"/>
          <ac:spMkLst>
            <pc:docMk/>
            <pc:sldMk cId="3635997540" sldId="280"/>
            <ac:spMk id="11" creationId="{06EA8353-52DC-AA7F-F70F-0B6169FBA937}"/>
          </ac:spMkLst>
        </pc:spChg>
        <pc:spChg chg="mod">
          <ac:chgData name="Jim Copeland" userId="e4dd8cd6-4dbf-4478-9f4b-0bd494793f96" providerId="ADAL" clId="{FF04A20B-6CA0-4884-A7E7-B3B5835D68B8}" dt="2024-02-17T06:47:11.615" v="2483" actId="207"/>
          <ac:spMkLst>
            <pc:docMk/>
            <pc:sldMk cId="3635997540" sldId="280"/>
            <ac:spMk id="18" creationId="{0992ABFD-52AA-6F5B-F41D-3C44E7E55030}"/>
          </ac:spMkLst>
        </pc:spChg>
        <pc:picChg chg="mod">
          <ac:chgData name="Jim Copeland" userId="e4dd8cd6-4dbf-4478-9f4b-0bd494793f96" providerId="ADAL" clId="{FF04A20B-6CA0-4884-A7E7-B3B5835D68B8}" dt="2024-02-17T04:53:35.606" v="1379" actId="14100"/>
          <ac:picMkLst>
            <pc:docMk/>
            <pc:sldMk cId="3635997540" sldId="280"/>
            <ac:picMk id="4" creationId="{B420A35C-DDCE-8A22-6E26-4112CC581D72}"/>
          </ac:picMkLst>
        </pc:picChg>
        <pc:picChg chg="mod">
          <ac:chgData name="Jim Copeland" userId="e4dd8cd6-4dbf-4478-9f4b-0bd494793f96" providerId="ADAL" clId="{FF04A20B-6CA0-4884-A7E7-B3B5835D68B8}" dt="2024-02-18T01:32:47.058" v="7266" actId="1076"/>
          <ac:picMkLst>
            <pc:docMk/>
            <pc:sldMk cId="3635997540" sldId="280"/>
            <ac:picMk id="5" creationId="{68F33116-64EB-A28D-C94F-8977018A1CCE}"/>
          </ac:picMkLst>
        </pc:picChg>
        <pc:picChg chg="mod">
          <ac:chgData name="Jim Copeland" userId="e4dd8cd6-4dbf-4478-9f4b-0bd494793f96" providerId="ADAL" clId="{FF04A20B-6CA0-4884-A7E7-B3B5835D68B8}" dt="2024-02-17T08:35:37.177" v="4757" actId="1076"/>
          <ac:picMkLst>
            <pc:docMk/>
            <pc:sldMk cId="3635997540" sldId="280"/>
            <ac:picMk id="6" creationId="{06074F24-E030-F597-DAB1-3715BBE4E3B9}"/>
          </ac:picMkLst>
        </pc:picChg>
        <pc:picChg chg="mod">
          <ac:chgData name="Jim Copeland" userId="e4dd8cd6-4dbf-4478-9f4b-0bd494793f96" providerId="ADAL" clId="{FF04A20B-6CA0-4884-A7E7-B3B5835D68B8}" dt="2024-02-29T21:23:44.941" v="24169" actId="1076"/>
          <ac:picMkLst>
            <pc:docMk/>
            <pc:sldMk cId="3635997540" sldId="280"/>
            <ac:picMk id="7" creationId="{CEA64423-07B3-57D1-7D94-4036C046403E}"/>
          </ac:picMkLst>
        </pc:picChg>
        <pc:picChg chg="add del mod">
          <ac:chgData name="Jim Copeland" userId="e4dd8cd6-4dbf-4478-9f4b-0bd494793f96" providerId="ADAL" clId="{FF04A20B-6CA0-4884-A7E7-B3B5835D68B8}" dt="2024-02-17T05:29:07.219" v="1962" actId="478"/>
          <ac:picMkLst>
            <pc:docMk/>
            <pc:sldMk cId="3635997540" sldId="280"/>
            <ac:picMk id="8" creationId="{79CFFD58-4EB6-99EB-4B78-83E8BE7BF686}"/>
          </ac:picMkLst>
        </pc:picChg>
        <pc:picChg chg="del mod">
          <ac:chgData name="Jim Copeland" userId="e4dd8cd6-4dbf-4478-9f4b-0bd494793f96" providerId="ADAL" clId="{FF04A20B-6CA0-4884-A7E7-B3B5835D68B8}" dt="2024-02-17T05:29:10.579" v="1964" actId="478"/>
          <ac:picMkLst>
            <pc:docMk/>
            <pc:sldMk cId="3635997540" sldId="280"/>
            <ac:picMk id="12" creationId="{7715E17E-F073-86C3-AE6D-13E121E47B78}"/>
          </ac:picMkLst>
        </pc:picChg>
        <pc:picChg chg="del mod">
          <ac:chgData name="Jim Copeland" userId="e4dd8cd6-4dbf-4478-9f4b-0bd494793f96" providerId="ADAL" clId="{FF04A20B-6CA0-4884-A7E7-B3B5835D68B8}" dt="2024-02-17T05:31:13.001" v="1976" actId="478"/>
          <ac:picMkLst>
            <pc:docMk/>
            <pc:sldMk cId="3635997540" sldId="280"/>
            <ac:picMk id="14" creationId="{DC1E6B10-5F66-08DE-1D47-626C3B663E1E}"/>
          </ac:picMkLst>
        </pc:picChg>
        <pc:picChg chg="mod">
          <ac:chgData name="Jim Copeland" userId="e4dd8cd6-4dbf-4478-9f4b-0bd494793f96" providerId="ADAL" clId="{FF04A20B-6CA0-4884-A7E7-B3B5835D68B8}" dt="2024-02-29T21:23:46.905" v="24170" actId="1076"/>
          <ac:picMkLst>
            <pc:docMk/>
            <pc:sldMk cId="3635997540" sldId="280"/>
            <ac:picMk id="16" creationId="{8C65C83F-50CA-7A88-95E0-FC0F0EDFC05E}"/>
          </ac:picMkLst>
        </pc:picChg>
      </pc:sldChg>
      <pc:sldChg chg="modSp del mod">
        <pc:chgData name="Jim Copeland" userId="e4dd8cd6-4dbf-4478-9f4b-0bd494793f96" providerId="ADAL" clId="{FF04A20B-6CA0-4884-A7E7-B3B5835D68B8}" dt="2024-02-17T03:49:39.914" v="839" actId="2696"/>
        <pc:sldMkLst>
          <pc:docMk/>
          <pc:sldMk cId="2707507922" sldId="281"/>
        </pc:sldMkLst>
        <pc:spChg chg="mod">
          <ac:chgData name="Jim Copeland" userId="e4dd8cd6-4dbf-4478-9f4b-0bd494793f96" providerId="ADAL" clId="{FF04A20B-6CA0-4884-A7E7-B3B5835D68B8}" dt="2024-02-17T03:41:59.281" v="799" actId="14100"/>
          <ac:spMkLst>
            <pc:docMk/>
            <pc:sldMk cId="2707507922" sldId="281"/>
            <ac:spMk id="3" creationId="{493D098D-50FB-441B-9204-437E6C9001A8}"/>
          </ac:spMkLst>
        </pc:spChg>
        <pc:spChg chg="mod">
          <ac:chgData name="Jim Copeland" userId="e4dd8cd6-4dbf-4478-9f4b-0bd494793f96" providerId="ADAL" clId="{FF04A20B-6CA0-4884-A7E7-B3B5835D68B8}" dt="2024-02-17T03:48:05.986" v="835" actId="1076"/>
          <ac:spMkLst>
            <pc:docMk/>
            <pc:sldMk cId="2707507922" sldId="281"/>
            <ac:spMk id="11" creationId="{06EA8353-52DC-AA7F-F70F-0B6169FBA937}"/>
          </ac:spMkLst>
        </pc:spChg>
        <pc:picChg chg="mod">
          <ac:chgData name="Jim Copeland" userId="e4dd8cd6-4dbf-4478-9f4b-0bd494793f96" providerId="ADAL" clId="{FF04A20B-6CA0-4884-A7E7-B3B5835D68B8}" dt="2024-02-17T03:42:02.549" v="800" actId="1076"/>
          <ac:picMkLst>
            <pc:docMk/>
            <pc:sldMk cId="2707507922" sldId="281"/>
            <ac:picMk id="4" creationId="{B420A35C-DDCE-8A22-6E26-4112CC581D72}"/>
          </ac:picMkLst>
        </pc:picChg>
        <pc:picChg chg="mod">
          <ac:chgData name="Jim Copeland" userId="e4dd8cd6-4dbf-4478-9f4b-0bd494793f96" providerId="ADAL" clId="{FF04A20B-6CA0-4884-A7E7-B3B5835D68B8}" dt="2024-02-17T03:38:46.860" v="781" actId="1076"/>
          <ac:picMkLst>
            <pc:docMk/>
            <pc:sldMk cId="2707507922" sldId="281"/>
            <ac:picMk id="6" creationId="{06074F24-E030-F597-DAB1-3715BBE4E3B9}"/>
          </ac:picMkLst>
        </pc:picChg>
        <pc:picChg chg="mod">
          <ac:chgData name="Jim Copeland" userId="e4dd8cd6-4dbf-4478-9f4b-0bd494793f96" providerId="ADAL" clId="{FF04A20B-6CA0-4884-A7E7-B3B5835D68B8}" dt="2024-02-17T03:33:13.780" v="754" actId="1076"/>
          <ac:picMkLst>
            <pc:docMk/>
            <pc:sldMk cId="2707507922" sldId="281"/>
            <ac:picMk id="8" creationId="{429E44B5-C71A-65DD-51FF-429DD6AFDB9E}"/>
          </ac:picMkLst>
        </pc:picChg>
      </pc:sldChg>
      <pc:sldChg chg="addSp delSp modSp mod setBg">
        <pc:chgData name="Jim Copeland" userId="e4dd8cd6-4dbf-4478-9f4b-0bd494793f96" providerId="ADAL" clId="{FF04A20B-6CA0-4884-A7E7-B3B5835D68B8}" dt="2024-02-17T09:16:15.818" v="5312" actId="113"/>
        <pc:sldMkLst>
          <pc:docMk/>
          <pc:sldMk cId="3657658505" sldId="282"/>
        </pc:sldMkLst>
        <pc:spChg chg="add del mod">
          <ac:chgData name="Jim Copeland" userId="e4dd8cd6-4dbf-4478-9f4b-0bd494793f96" providerId="ADAL" clId="{FF04A20B-6CA0-4884-A7E7-B3B5835D68B8}" dt="2024-02-17T06:42:39.211" v="2427"/>
          <ac:spMkLst>
            <pc:docMk/>
            <pc:sldMk cId="3657658505" sldId="282"/>
            <ac:spMk id="2" creationId="{B8CE48EA-578A-D66A-7092-347DD45F34C0}"/>
          </ac:spMkLst>
        </pc:spChg>
        <pc:spChg chg="mod">
          <ac:chgData name="Jim Copeland" userId="e4dd8cd6-4dbf-4478-9f4b-0bd494793f96" providerId="ADAL" clId="{FF04A20B-6CA0-4884-A7E7-B3B5835D68B8}" dt="2024-02-17T09:16:15.818" v="5312" actId="113"/>
          <ac:spMkLst>
            <pc:docMk/>
            <pc:sldMk cId="3657658505" sldId="282"/>
            <ac:spMk id="3" creationId="{493D098D-50FB-441B-9204-437E6C9001A8}"/>
          </ac:spMkLst>
        </pc:spChg>
        <pc:spChg chg="mod">
          <ac:chgData name="Jim Copeland" userId="e4dd8cd6-4dbf-4478-9f4b-0bd494793f96" providerId="ADAL" clId="{FF04A20B-6CA0-4884-A7E7-B3B5835D68B8}" dt="2024-02-17T06:44:01.997" v="2463" actId="207"/>
          <ac:spMkLst>
            <pc:docMk/>
            <pc:sldMk cId="3657658505" sldId="282"/>
            <ac:spMk id="11" creationId="{06EA8353-52DC-AA7F-F70F-0B6169FBA937}"/>
          </ac:spMkLst>
        </pc:spChg>
        <pc:spChg chg="mod">
          <ac:chgData name="Jim Copeland" userId="e4dd8cd6-4dbf-4478-9f4b-0bd494793f96" providerId="ADAL" clId="{FF04A20B-6CA0-4884-A7E7-B3B5835D68B8}" dt="2024-02-17T06:44:10.629" v="2465" actId="207"/>
          <ac:spMkLst>
            <pc:docMk/>
            <pc:sldMk cId="3657658505" sldId="282"/>
            <ac:spMk id="18" creationId="{0992ABFD-52AA-6F5B-F41D-3C44E7E55030}"/>
          </ac:spMkLst>
        </pc:spChg>
        <pc:picChg chg="mod">
          <ac:chgData name="Jim Copeland" userId="e4dd8cd6-4dbf-4478-9f4b-0bd494793f96" providerId="ADAL" clId="{FF04A20B-6CA0-4884-A7E7-B3B5835D68B8}" dt="2024-02-17T04:32:53.434" v="1227" actId="1076"/>
          <ac:picMkLst>
            <pc:docMk/>
            <pc:sldMk cId="3657658505" sldId="282"/>
            <ac:picMk id="4" creationId="{B420A35C-DDCE-8A22-6E26-4112CC581D72}"/>
          </ac:picMkLst>
        </pc:picChg>
        <pc:picChg chg="mod">
          <ac:chgData name="Jim Copeland" userId="e4dd8cd6-4dbf-4478-9f4b-0bd494793f96" providerId="ADAL" clId="{FF04A20B-6CA0-4884-A7E7-B3B5835D68B8}" dt="2024-02-17T06:30:40.768" v="2287" actId="1076"/>
          <ac:picMkLst>
            <pc:docMk/>
            <pc:sldMk cId="3657658505" sldId="282"/>
            <ac:picMk id="8" creationId="{429E44B5-C71A-65DD-51FF-429DD6AFDB9E}"/>
          </ac:picMkLst>
        </pc:picChg>
      </pc:sldChg>
      <pc:sldChg chg="modSp add mod ord setBg">
        <pc:chgData name="Jim Copeland" userId="e4dd8cd6-4dbf-4478-9f4b-0bd494793f96" providerId="ADAL" clId="{FF04A20B-6CA0-4884-A7E7-B3B5835D68B8}" dt="2024-02-18T01:38:14.536" v="7351" actId="20577"/>
        <pc:sldMkLst>
          <pc:docMk/>
          <pc:sldMk cId="1301059112" sldId="283"/>
        </pc:sldMkLst>
        <pc:spChg chg="mod">
          <ac:chgData name="Jim Copeland" userId="e4dd8cd6-4dbf-4478-9f4b-0bd494793f96" providerId="ADAL" clId="{FF04A20B-6CA0-4884-A7E7-B3B5835D68B8}" dt="2024-02-18T01:38:14.536" v="7351" actId="20577"/>
          <ac:spMkLst>
            <pc:docMk/>
            <pc:sldMk cId="1301059112" sldId="283"/>
            <ac:spMk id="3" creationId="{493D098D-50FB-441B-9204-437E6C9001A8}"/>
          </ac:spMkLst>
        </pc:spChg>
        <pc:spChg chg="mod">
          <ac:chgData name="Jim Copeland" userId="e4dd8cd6-4dbf-4478-9f4b-0bd494793f96" providerId="ADAL" clId="{FF04A20B-6CA0-4884-A7E7-B3B5835D68B8}" dt="2024-02-17T06:49:56.460" v="2505" actId="1076"/>
          <ac:spMkLst>
            <pc:docMk/>
            <pc:sldMk cId="1301059112" sldId="283"/>
            <ac:spMk id="11" creationId="{06EA8353-52DC-AA7F-F70F-0B6169FBA937}"/>
          </ac:spMkLst>
        </pc:spChg>
        <pc:spChg chg="mod">
          <ac:chgData name="Jim Copeland" userId="e4dd8cd6-4dbf-4478-9f4b-0bd494793f96" providerId="ADAL" clId="{FF04A20B-6CA0-4884-A7E7-B3B5835D68B8}" dt="2024-02-17T06:50:11.361" v="2509" actId="207"/>
          <ac:spMkLst>
            <pc:docMk/>
            <pc:sldMk cId="1301059112" sldId="283"/>
            <ac:spMk id="18" creationId="{0992ABFD-52AA-6F5B-F41D-3C44E7E55030}"/>
          </ac:spMkLst>
        </pc:spChg>
        <pc:picChg chg="mod">
          <ac:chgData name="Jim Copeland" userId="e4dd8cd6-4dbf-4478-9f4b-0bd494793f96" providerId="ADAL" clId="{FF04A20B-6CA0-4884-A7E7-B3B5835D68B8}" dt="2024-02-17T06:50:44.591" v="2514" actId="14100"/>
          <ac:picMkLst>
            <pc:docMk/>
            <pc:sldMk cId="1301059112" sldId="283"/>
            <ac:picMk id="4" creationId="{B420A35C-DDCE-8A22-6E26-4112CC581D72}"/>
          </ac:picMkLst>
        </pc:picChg>
        <pc:picChg chg="mod">
          <ac:chgData name="Jim Copeland" userId="e4dd8cd6-4dbf-4478-9f4b-0bd494793f96" providerId="ADAL" clId="{FF04A20B-6CA0-4884-A7E7-B3B5835D68B8}" dt="2024-02-17T06:50:28.756" v="2511" actId="1076"/>
          <ac:picMkLst>
            <pc:docMk/>
            <pc:sldMk cId="1301059112" sldId="283"/>
            <ac:picMk id="5" creationId="{68F33116-64EB-A28D-C94F-8977018A1CCE}"/>
          </ac:picMkLst>
        </pc:picChg>
        <pc:picChg chg="mod">
          <ac:chgData name="Jim Copeland" userId="e4dd8cd6-4dbf-4478-9f4b-0bd494793f96" providerId="ADAL" clId="{FF04A20B-6CA0-4884-A7E7-B3B5835D68B8}" dt="2024-02-17T08:35:58.513" v="4760" actId="1076"/>
          <ac:picMkLst>
            <pc:docMk/>
            <pc:sldMk cId="1301059112" sldId="283"/>
            <ac:picMk id="6" creationId="{06074F24-E030-F597-DAB1-3715BBE4E3B9}"/>
          </ac:picMkLst>
        </pc:picChg>
      </pc:sldChg>
      <pc:sldChg chg="addSp delSp modSp add mod setBg addAnim delAnim modAnim">
        <pc:chgData name="Jim Copeland" userId="e4dd8cd6-4dbf-4478-9f4b-0bd494793f96" providerId="ADAL" clId="{FF04A20B-6CA0-4884-A7E7-B3B5835D68B8}" dt="2024-02-29T21:23:00.681" v="24166" actId="1076"/>
        <pc:sldMkLst>
          <pc:docMk/>
          <pc:sldMk cId="249520774" sldId="284"/>
        </pc:sldMkLst>
        <pc:spChg chg="mod">
          <ac:chgData name="Jim Copeland" userId="e4dd8cd6-4dbf-4478-9f4b-0bd494793f96" providerId="ADAL" clId="{FF04A20B-6CA0-4884-A7E7-B3B5835D68B8}" dt="2024-02-29T03:10:28.006" v="17821" actId="113"/>
          <ac:spMkLst>
            <pc:docMk/>
            <pc:sldMk cId="249520774" sldId="284"/>
            <ac:spMk id="3" creationId="{493D098D-50FB-441B-9204-437E6C9001A8}"/>
          </ac:spMkLst>
        </pc:spChg>
        <pc:spChg chg="mod">
          <ac:chgData name="Jim Copeland" userId="e4dd8cd6-4dbf-4478-9f4b-0bd494793f96" providerId="ADAL" clId="{FF04A20B-6CA0-4884-A7E7-B3B5835D68B8}" dt="2024-02-17T06:54:42.023" v="2536" actId="207"/>
          <ac:spMkLst>
            <pc:docMk/>
            <pc:sldMk cId="249520774" sldId="284"/>
            <ac:spMk id="11" creationId="{06EA8353-52DC-AA7F-F70F-0B6169FBA937}"/>
          </ac:spMkLst>
        </pc:spChg>
        <pc:spChg chg="mod">
          <ac:chgData name="Jim Copeland" userId="e4dd8cd6-4dbf-4478-9f4b-0bd494793f96" providerId="ADAL" clId="{FF04A20B-6CA0-4884-A7E7-B3B5835D68B8}" dt="2024-02-17T06:54:35.631" v="2535" actId="207"/>
          <ac:spMkLst>
            <pc:docMk/>
            <pc:sldMk cId="249520774" sldId="284"/>
            <ac:spMk id="18" creationId="{0992ABFD-52AA-6F5B-F41D-3C44E7E55030}"/>
          </ac:spMkLst>
        </pc:spChg>
        <pc:picChg chg="mod">
          <ac:chgData name="Jim Copeland" userId="e4dd8cd6-4dbf-4478-9f4b-0bd494793f96" providerId="ADAL" clId="{FF04A20B-6CA0-4884-A7E7-B3B5835D68B8}" dt="2024-02-17T06:55:06.878" v="2539" actId="1076"/>
          <ac:picMkLst>
            <pc:docMk/>
            <pc:sldMk cId="249520774" sldId="284"/>
            <ac:picMk id="4" creationId="{B420A35C-DDCE-8A22-6E26-4112CC581D72}"/>
          </ac:picMkLst>
        </pc:picChg>
        <pc:picChg chg="add del mod">
          <ac:chgData name="Jim Copeland" userId="e4dd8cd6-4dbf-4478-9f4b-0bd494793f96" providerId="ADAL" clId="{FF04A20B-6CA0-4884-A7E7-B3B5835D68B8}" dt="2024-02-25T05:22:15.759" v="8934" actId="478"/>
          <ac:picMkLst>
            <pc:docMk/>
            <pc:sldMk cId="249520774" sldId="284"/>
            <ac:picMk id="5" creationId="{68F33116-64EB-A28D-C94F-8977018A1CCE}"/>
          </ac:picMkLst>
        </pc:picChg>
        <pc:picChg chg="mod">
          <ac:chgData name="Jim Copeland" userId="e4dd8cd6-4dbf-4478-9f4b-0bd494793f96" providerId="ADAL" clId="{FF04A20B-6CA0-4884-A7E7-B3B5835D68B8}" dt="2024-02-17T08:36:13.690" v="4761" actId="1076"/>
          <ac:picMkLst>
            <pc:docMk/>
            <pc:sldMk cId="249520774" sldId="284"/>
            <ac:picMk id="6" creationId="{06074F24-E030-F597-DAB1-3715BBE4E3B9}"/>
          </ac:picMkLst>
        </pc:picChg>
        <pc:picChg chg="add del mod">
          <ac:chgData name="Jim Copeland" userId="e4dd8cd6-4dbf-4478-9f4b-0bd494793f96" providerId="ADAL" clId="{FF04A20B-6CA0-4884-A7E7-B3B5835D68B8}" dt="2024-02-25T05:22:43.106" v="8935" actId="478"/>
          <ac:picMkLst>
            <pc:docMk/>
            <pc:sldMk cId="249520774" sldId="284"/>
            <ac:picMk id="7" creationId="{CECC29F6-FDBB-8A43-35F4-8AC10B2D82A7}"/>
          </ac:picMkLst>
        </pc:picChg>
        <pc:picChg chg="add del mod">
          <ac:chgData name="Jim Copeland" userId="e4dd8cd6-4dbf-4478-9f4b-0bd494793f96" providerId="ADAL" clId="{FF04A20B-6CA0-4884-A7E7-B3B5835D68B8}" dt="2024-02-25T05:22:43.423" v="8936" actId="478"/>
          <ac:picMkLst>
            <pc:docMk/>
            <pc:sldMk cId="249520774" sldId="284"/>
            <ac:picMk id="9" creationId="{A0FE1126-1159-EF02-8B60-ADFA2B2E3C12}"/>
          </ac:picMkLst>
        </pc:picChg>
        <pc:picChg chg="add del mod">
          <ac:chgData name="Jim Copeland" userId="e4dd8cd6-4dbf-4478-9f4b-0bd494793f96" providerId="ADAL" clId="{FF04A20B-6CA0-4884-A7E7-B3B5835D68B8}" dt="2024-02-25T05:22:43.738" v="8937" actId="478"/>
          <ac:picMkLst>
            <pc:docMk/>
            <pc:sldMk cId="249520774" sldId="284"/>
            <ac:picMk id="12" creationId="{0944B4C7-64DB-0350-77AB-E25F64C0A173}"/>
          </ac:picMkLst>
        </pc:picChg>
        <pc:picChg chg="add del mod">
          <ac:chgData name="Jim Copeland" userId="e4dd8cd6-4dbf-4478-9f4b-0bd494793f96" providerId="ADAL" clId="{FF04A20B-6CA0-4884-A7E7-B3B5835D68B8}" dt="2024-02-29T21:23:00.681" v="24166" actId="1076"/>
          <ac:picMkLst>
            <pc:docMk/>
            <pc:sldMk cId="249520774" sldId="284"/>
            <ac:picMk id="14" creationId="{C5240424-9693-5B1C-8940-35A7D5DAF834}"/>
          </ac:picMkLst>
        </pc:picChg>
      </pc:sldChg>
      <pc:sldChg chg="modSp del mod setBg modShow">
        <pc:chgData name="Jim Copeland" userId="e4dd8cd6-4dbf-4478-9f4b-0bd494793f96" providerId="ADAL" clId="{FF04A20B-6CA0-4884-A7E7-B3B5835D68B8}" dt="2024-02-29T18:32:21.352" v="20571" actId="2696"/>
        <pc:sldMkLst>
          <pc:docMk/>
          <pc:sldMk cId="4199251407" sldId="285"/>
        </pc:sldMkLst>
        <pc:spChg chg="mod">
          <ac:chgData name="Jim Copeland" userId="e4dd8cd6-4dbf-4478-9f4b-0bd494793f96" providerId="ADAL" clId="{FF04A20B-6CA0-4884-A7E7-B3B5835D68B8}" dt="2024-02-17T09:41:40.436" v="5499" actId="242"/>
          <ac:spMkLst>
            <pc:docMk/>
            <pc:sldMk cId="4199251407" sldId="285"/>
            <ac:spMk id="3" creationId="{493D098D-50FB-441B-9204-437E6C9001A8}"/>
          </ac:spMkLst>
        </pc:spChg>
        <pc:spChg chg="mod">
          <ac:chgData name="Jim Copeland" userId="e4dd8cd6-4dbf-4478-9f4b-0bd494793f96" providerId="ADAL" clId="{FF04A20B-6CA0-4884-A7E7-B3B5835D68B8}" dt="2024-02-17T09:40:45.731" v="5489" actId="1076"/>
          <ac:spMkLst>
            <pc:docMk/>
            <pc:sldMk cId="4199251407" sldId="285"/>
            <ac:spMk id="11" creationId="{06EA8353-52DC-AA7F-F70F-0B6169FBA937}"/>
          </ac:spMkLst>
        </pc:spChg>
        <pc:spChg chg="mod">
          <ac:chgData name="Jim Copeland" userId="e4dd8cd6-4dbf-4478-9f4b-0bd494793f96" providerId="ADAL" clId="{FF04A20B-6CA0-4884-A7E7-B3B5835D68B8}" dt="2024-02-17T09:40:41.507" v="5488" actId="1076"/>
          <ac:spMkLst>
            <pc:docMk/>
            <pc:sldMk cId="4199251407" sldId="285"/>
            <ac:spMk id="18" creationId="{0992ABFD-52AA-6F5B-F41D-3C44E7E55030}"/>
          </ac:spMkLst>
        </pc:spChg>
        <pc:picChg chg="mod">
          <ac:chgData name="Jim Copeland" userId="e4dd8cd6-4dbf-4478-9f4b-0bd494793f96" providerId="ADAL" clId="{FF04A20B-6CA0-4884-A7E7-B3B5835D68B8}" dt="2024-02-17T09:41:11.883" v="5494" actId="1076"/>
          <ac:picMkLst>
            <pc:docMk/>
            <pc:sldMk cId="4199251407" sldId="285"/>
            <ac:picMk id="4" creationId="{B420A35C-DDCE-8A22-6E26-4112CC581D72}"/>
          </ac:picMkLst>
        </pc:picChg>
        <pc:picChg chg="mod">
          <ac:chgData name="Jim Copeland" userId="e4dd8cd6-4dbf-4478-9f4b-0bd494793f96" providerId="ADAL" clId="{FF04A20B-6CA0-4884-A7E7-B3B5835D68B8}" dt="2024-02-17T09:41:56.532" v="5506" actId="1076"/>
          <ac:picMkLst>
            <pc:docMk/>
            <pc:sldMk cId="4199251407" sldId="285"/>
            <ac:picMk id="5" creationId="{A1F0C802-D4F3-83B6-7C7E-A3E2B915FF8C}"/>
          </ac:picMkLst>
        </pc:picChg>
        <pc:picChg chg="mod">
          <ac:chgData name="Jim Copeland" userId="e4dd8cd6-4dbf-4478-9f4b-0bd494793f96" providerId="ADAL" clId="{FF04A20B-6CA0-4884-A7E7-B3B5835D68B8}" dt="2024-02-17T09:40:55.723" v="5491" actId="1076"/>
          <ac:picMkLst>
            <pc:docMk/>
            <pc:sldMk cId="4199251407" sldId="285"/>
            <ac:picMk id="7" creationId="{DF1E1117-A0D5-DCA4-DE50-09BBFDD47D3E}"/>
          </ac:picMkLst>
        </pc:picChg>
      </pc:sldChg>
      <pc:sldChg chg="modSp del mod setBg modShow">
        <pc:chgData name="Jim Copeland" userId="e4dd8cd6-4dbf-4478-9f4b-0bd494793f96" providerId="ADAL" clId="{FF04A20B-6CA0-4884-A7E7-B3B5835D68B8}" dt="2024-02-29T18:32:21.352" v="20571" actId="2696"/>
        <pc:sldMkLst>
          <pc:docMk/>
          <pc:sldMk cId="1643519309" sldId="286"/>
        </pc:sldMkLst>
        <pc:picChg chg="mod">
          <ac:chgData name="Jim Copeland" userId="e4dd8cd6-4dbf-4478-9f4b-0bd494793f96" providerId="ADAL" clId="{FF04A20B-6CA0-4884-A7E7-B3B5835D68B8}" dt="2024-02-15T03:57:42.202" v="295" actId="14100"/>
          <ac:picMkLst>
            <pc:docMk/>
            <pc:sldMk cId="1643519309" sldId="286"/>
            <ac:picMk id="7" creationId="{68E55CD8-E8DA-F226-2494-4402AE6D33F5}"/>
          </ac:picMkLst>
        </pc:picChg>
      </pc:sldChg>
      <pc:sldChg chg="modSp del mod setBg modAnim modShow">
        <pc:chgData name="Jim Copeland" userId="e4dd8cd6-4dbf-4478-9f4b-0bd494793f96" providerId="ADAL" clId="{FF04A20B-6CA0-4884-A7E7-B3B5835D68B8}" dt="2024-02-29T18:32:21.352" v="20571" actId="2696"/>
        <pc:sldMkLst>
          <pc:docMk/>
          <pc:sldMk cId="3707592849" sldId="287"/>
        </pc:sldMkLst>
        <pc:spChg chg="mod">
          <ac:chgData name="Jim Copeland" userId="e4dd8cd6-4dbf-4478-9f4b-0bd494793f96" providerId="ADAL" clId="{FF04A20B-6CA0-4884-A7E7-B3B5835D68B8}" dt="2024-02-15T15:17:00.199" v="677" actId="14100"/>
          <ac:spMkLst>
            <pc:docMk/>
            <pc:sldMk cId="3707592849" sldId="287"/>
            <ac:spMk id="3" creationId="{493D098D-50FB-441B-9204-437E6C9001A8}"/>
          </ac:spMkLst>
        </pc:spChg>
        <pc:picChg chg="mod">
          <ac:chgData name="Jim Copeland" userId="e4dd8cd6-4dbf-4478-9f4b-0bd494793f96" providerId="ADAL" clId="{FF04A20B-6CA0-4884-A7E7-B3B5835D68B8}" dt="2024-02-15T15:12:09.574" v="657" actId="1076"/>
          <ac:picMkLst>
            <pc:docMk/>
            <pc:sldMk cId="3707592849" sldId="287"/>
            <ac:picMk id="4" creationId="{B420A35C-DDCE-8A22-6E26-4112CC581D72}"/>
          </ac:picMkLst>
        </pc:picChg>
        <pc:picChg chg="mod">
          <ac:chgData name="Jim Copeland" userId="e4dd8cd6-4dbf-4478-9f4b-0bd494793f96" providerId="ADAL" clId="{FF04A20B-6CA0-4884-A7E7-B3B5835D68B8}" dt="2024-02-15T15:16:25.989" v="673" actId="1076"/>
          <ac:picMkLst>
            <pc:docMk/>
            <pc:sldMk cId="3707592849" sldId="287"/>
            <ac:picMk id="7" creationId="{D90DC8F3-636B-22C7-E77C-E4FCD1E7CEAD}"/>
          </ac:picMkLst>
        </pc:picChg>
      </pc:sldChg>
      <pc:sldChg chg="modSp del mod setBg modShow">
        <pc:chgData name="Jim Copeland" userId="e4dd8cd6-4dbf-4478-9f4b-0bd494793f96" providerId="ADAL" clId="{FF04A20B-6CA0-4884-A7E7-B3B5835D68B8}" dt="2024-02-29T18:32:21.352" v="20571" actId="2696"/>
        <pc:sldMkLst>
          <pc:docMk/>
          <pc:sldMk cId="1311427632" sldId="288"/>
        </pc:sldMkLst>
        <pc:spChg chg="mod">
          <ac:chgData name="Jim Copeland" userId="e4dd8cd6-4dbf-4478-9f4b-0bd494793f96" providerId="ADAL" clId="{FF04A20B-6CA0-4884-A7E7-B3B5835D68B8}" dt="2024-02-15T03:57:21.877" v="290" actId="27636"/>
          <ac:spMkLst>
            <pc:docMk/>
            <pc:sldMk cId="1311427632" sldId="288"/>
            <ac:spMk id="3" creationId="{493D098D-50FB-441B-9204-437E6C9001A8}"/>
          </ac:spMkLst>
        </pc:spChg>
        <pc:picChg chg="mod">
          <ac:chgData name="Jim Copeland" userId="e4dd8cd6-4dbf-4478-9f4b-0bd494793f96" providerId="ADAL" clId="{FF04A20B-6CA0-4884-A7E7-B3B5835D68B8}" dt="2024-02-15T03:57:09.621" v="286" actId="14100"/>
          <ac:picMkLst>
            <pc:docMk/>
            <pc:sldMk cId="1311427632" sldId="288"/>
            <ac:picMk id="7" creationId="{B2B9F918-0FE8-CBEB-EA41-7F0734EF444D}"/>
          </ac:picMkLst>
        </pc:picChg>
      </pc:sldChg>
      <pc:sldChg chg="modSp del mod setBg modShow">
        <pc:chgData name="Jim Copeland" userId="e4dd8cd6-4dbf-4478-9f4b-0bd494793f96" providerId="ADAL" clId="{FF04A20B-6CA0-4884-A7E7-B3B5835D68B8}" dt="2024-02-29T18:32:21.352" v="20571" actId="2696"/>
        <pc:sldMkLst>
          <pc:docMk/>
          <pc:sldMk cId="2763518813" sldId="289"/>
        </pc:sldMkLst>
        <pc:spChg chg="mod">
          <ac:chgData name="Jim Copeland" userId="e4dd8cd6-4dbf-4478-9f4b-0bd494793f96" providerId="ADAL" clId="{FF04A20B-6CA0-4884-A7E7-B3B5835D68B8}" dt="2024-02-15T03:56:50.914" v="281" actId="27636"/>
          <ac:spMkLst>
            <pc:docMk/>
            <pc:sldMk cId="2763518813" sldId="289"/>
            <ac:spMk id="3" creationId="{493D098D-50FB-441B-9204-437E6C9001A8}"/>
          </ac:spMkLst>
        </pc:spChg>
        <pc:picChg chg="mod">
          <ac:chgData name="Jim Copeland" userId="e4dd8cd6-4dbf-4478-9f4b-0bd494793f96" providerId="ADAL" clId="{FF04A20B-6CA0-4884-A7E7-B3B5835D68B8}" dt="2024-02-15T03:56:31.258" v="278" actId="14100"/>
          <ac:picMkLst>
            <pc:docMk/>
            <pc:sldMk cId="2763518813" sldId="289"/>
            <ac:picMk id="7" creationId="{46155E87-421A-2F88-0E42-AF6830F3EDCD}"/>
          </ac:picMkLst>
        </pc:picChg>
      </pc:sldChg>
      <pc:sldChg chg="modSp del mod setBg modShow">
        <pc:chgData name="Jim Copeland" userId="e4dd8cd6-4dbf-4478-9f4b-0bd494793f96" providerId="ADAL" clId="{FF04A20B-6CA0-4884-A7E7-B3B5835D68B8}" dt="2024-02-29T18:32:21.352" v="20571" actId="2696"/>
        <pc:sldMkLst>
          <pc:docMk/>
          <pc:sldMk cId="3662113205" sldId="290"/>
        </pc:sldMkLst>
        <pc:picChg chg="mod">
          <ac:chgData name="Jim Copeland" userId="e4dd8cd6-4dbf-4478-9f4b-0bd494793f96" providerId="ADAL" clId="{FF04A20B-6CA0-4884-A7E7-B3B5835D68B8}" dt="2024-02-15T03:56:13.354" v="273" actId="14100"/>
          <ac:picMkLst>
            <pc:docMk/>
            <pc:sldMk cId="3662113205" sldId="290"/>
            <ac:picMk id="7" creationId="{947FD1A8-2579-7308-03D0-6F1279D100C2}"/>
          </ac:picMkLst>
        </pc:picChg>
      </pc:sldChg>
      <pc:sldChg chg="modSp del mod setBg modShow">
        <pc:chgData name="Jim Copeland" userId="e4dd8cd6-4dbf-4478-9f4b-0bd494793f96" providerId="ADAL" clId="{FF04A20B-6CA0-4884-A7E7-B3B5835D68B8}" dt="2024-02-29T18:32:21.352" v="20571" actId="2696"/>
        <pc:sldMkLst>
          <pc:docMk/>
          <pc:sldMk cId="2732135166" sldId="291"/>
        </pc:sldMkLst>
        <pc:picChg chg="mod">
          <ac:chgData name="Jim Copeland" userId="e4dd8cd6-4dbf-4478-9f4b-0bd494793f96" providerId="ADAL" clId="{FF04A20B-6CA0-4884-A7E7-B3B5835D68B8}" dt="2024-02-15T04:03:28.134" v="370" actId="14100"/>
          <ac:picMkLst>
            <pc:docMk/>
            <pc:sldMk cId="2732135166" sldId="291"/>
            <ac:picMk id="7" creationId="{364F5E5E-E2F7-0610-B763-630973B4F41F}"/>
          </ac:picMkLst>
        </pc:picChg>
      </pc:sldChg>
      <pc:sldChg chg="modSp del mod setBg modShow">
        <pc:chgData name="Jim Copeland" userId="e4dd8cd6-4dbf-4478-9f4b-0bd494793f96" providerId="ADAL" clId="{FF04A20B-6CA0-4884-A7E7-B3B5835D68B8}" dt="2024-02-29T18:32:21.352" v="20571" actId="2696"/>
        <pc:sldMkLst>
          <pc:docMk/>
          <pc:sldMk cId="1146314713" sldId="292"/>
        </pc:sldMkLst>
        <pc:picChg chg="mod">
          <ac:chgData name="Jim Copeland" userId="e4dd8cd6-4dbf-4478-9f4b-0bd494793f96" providerId="ADAL" clId="{FF04A20B-6CA0-4884-A7E7-B3B5835D68B8}" dt="2024-02-15T04:03:21.953" v="369" actId="14100"/>
          <ac:picMkLst>
            <pc:docMk/>
            <pc:sldMk cId="1146314713" sldId="292"/>
            <ac:picMk id="7" creationId="{2FC58A69-D3C6-3581-7C49-C1047E6C2482}"/>
          </ac:picMkLst>
        </pc:picChg>
      </pc:sldChg>
      <pc:sldChg chg="modSp del mod setBg">
        <pc:chgData name="Jim Copeland" userId="e4dd8cd6-4dbf-4478-9f4b-0bd494793f96" providerId="ADAL" clId="{FF04A20B-6CA0-4884-A7E7-B3B5835D68B8}" dt="2024-02-25T06:01:27.018" v="9502" actId="2696"/>
        <pc:sldMkLst>
          <pc:docMk/>
          <pc:sldMk cId="1050727902" sldId="293"/>
        </pc:sldMkLst>
        <pc:picChg chg="mod">
          <ac:chgData name="Jim Copeland" userId="e4dd8cd6-4dbf-4478-9f4b-0bd494793f96" providerId="ADAL" clId="{FF04A20B-6CA0-4884-A7E7-B3B5835D68B8}" dt="2024-02-15T04:03:16.404" v="368" actId="14100"/>
          <ac:picMkLst>
            <pc:docMk/>
            <pc:sldMk cId="1050727902" sldId="293"/>
            <ac:picMk id="7" creationId="{2C01A411-9DA5-8557-822A-7AEA23A50299}"/>
          </ac:picMkLst>
        </pc:picChg>
      </pc:sldChg>
      <pc:sldChg chg="modSp del mod setBg modShow">
        <pc:chgData name="Jim Copeland" userId="e4dd8cd6-4dbf-4478-9f4b-0bd494793f96" providerId="ADAL" clId="{FF04A20B-6CA0-4884-A7E7-B3B5835D68B8}" dt="2024-02-29T18:32:21.352" v="20571" actId="2696"/>
        <pc:sldMkLst>
          <pc:docMk/>
          <pc:sldMk cId="1138158100" sldId="294"/>
        </pc:sldMkLst>
        <pc:picChg chg="mod">
          <ac:chgData name="Jim Copeland" userId="e4dd8cd6-4dbf-4478-9f4b-0bd494793f96" providerId="ADAL" clId="{FF04A20B-6CA0-4884-A7E7-B3B5835D68B8}" dt="2024-02-15T15:13:22.621" v="659" actId="1076"/>
          <ac:picMkLst>
            <pc:docMk/>
            <pc:sldMk cId="1138158100" sldId="294"/>
            <ac:picMk id="7" creationId="{D90DC8F3-636B-22C7-E77C-E4FCD1E7CEAD}"/>
          </ac:picMkLst>
        </pc:picChg>
      </pc:sldChg>
      <pc:sldChg chg="modSp del mod setBg modShow">
        <pc:chgData name="Jim Copeland" userId="e4dd8cd6-4dbf-4478-9f4b-0bd494793f96" providerId="ADAL" clId="{FF04A20B-6CA0-4884-A7E7-B3B5835D68B8}" dt="2024-02-29T18:32:21.352" v="20571" actId="2696"/>
        <pc:sldMkLst>
          <pc:docMk/>
          <pc:sldMk cId="2067194021" sldId="295"/>
        </pc:sldMkLst>
        <pc:spChg chg="mod">
          <ac:chgData name="Jim Copeland" userId="e4dd8cd6-4dbf-4478-9f4b-0bd494793f96" providerId="ADAL" clId="{FF04A20B-6CA0-4884-A7E7-B3B5835D68B8}" dt="2024-02-15T15:14:39.022" v="665" actId="242"/>
          <ac:spMkLst>
            <pc:docMk/>
            <pc:sldMk cId="2067194021" sldId="295"/>
            <ac:spMk id="3" creationId="{493D098D-50FB-441B-9204-437E6C9001A8}"/>
          </ac:spMkLst>
        </pc:spChg>
        <pc:picChg chg="mod">
          <ac:chgData name="Jim Copeland" userId="e4dd8cd6-4dbf-4478-9f4b-0bd494793f96" providerId="ADAL" clId="{FF04A20B-6CA0-4884-A7E7-B3B5835D68B8}" dt="2024-02-15T15:14:02.571" v="661" actId="1076"/>
          <ac:picMkLst>
            <pc:docMk/>
            <pc:sldMk cId="2067194021" sldId="295"/>
            <ac:picMk id="7" creationId="{D90DC8F3-636B-22C7-E77C-E4FCD1E7CEAD}"/>
          </ac:picMkLst>
        </pc:picChg>
      </pc:sldChg>
      <pc:sldChg chg="modSp del mod setBg modShow">
        <pc:chgData name="Jim Copeland" userId="e4dd8cd6-4dbf-4478-9f4b-0bd494793f96" providerId="ADAL" clId="{FF04A20B-6CA0-4884-A7E7-B3B5835D68B8}" dt="2024-02-29T18:32:21.352" v="20571" actId="2696"/>
        <pc:sldMkLst>
          <pc:docMk/>
          <pc:sldMk cId="422830384" sldId="296"/>
        </pc:sldMkLst>
        <pc:picChg chg="mod">
          <ac:chgData name="Jim Copeland" userId="e4dd8cd6-4dbf-4478-9f4b-0bd494793f96" providerId="ADAL" clId="{FF04A20B-6CA0-4884-A7E7-B3B5835D68B8}" dt="2024-02-15T03:57:58.593" v="303" actId="14826"/>
          <ac:picMkLst>
            <pc:docMk/>
            <pc:sldMk cId="422830384" sldId="296"/>
            <ac:picMk id="7" creationId="{68E55CD8-E8DA-F226-2494-4402AE6D33F5}"/>
          </ac:picMkLst>
        </pc:picChg>
      </pc:sldChg>
      <pc:sldChg chg="modSp del mod setBg modShow">
        <pc:chgData name="Jim Copeland" userId="e4dd8cd6-4dbf-4478-9f4b-0bd494793f96" providerId="ADAL" clId="{FF04A20B-6CA0-4884-A7E7-B3B5835D68B8}" dt="2024-02-29T18:32:21.352" v="20571" actId="2696"/>
        <pc:sldMkLst>
          <pc:docMk/>
          <pc:sldMk cId="3539433930" sldId="297"/>
        </pc:sldMkLst>
        <pc:spChg chg="mod">
          <ac:chgData name="Jim Copeland" userId="e4dd8cd6-4dbf-4478-9f4b-0bd494793f96" providerId="ADAL" clId="{FF04A20B-6CA0-4884-A7E7-B3B5835D68B8}" dt="2024-02-15T03:58:19.877" v="309" actId="1076"/>
          <ac:spMkLst>
            <pc:docMk/>
            <pc:sldMk cId="3539433930" sldId="297"/>
            <ac:spMk id="3" creationId="{493D098D-50FB-441B-9204-437E6C9001A8}"/>
          </ac:spMkLst>
        </pc:spChg>
        <pc:picChg chg="mod">
          <ac:chgData name="Jim Copeland" userId="e4dd8cd6-4dbf-4478-9f4b-0bd494793f96" providerId="ADAL" clId="{FF04A20B-6CA0-4884-A7E7-B3B5835D68B8}" dt="2024-02-15T03:58:12.154" v="308" actId="14100"/>
          <ac:picMkLst>
            <pc:docMk/>
            <pc:sldMk cId="3539433930" sldId="297"/>
            <ac:picMk id="7" creationId="{68E55CD8-E8DA-F226-2494-4402AE6D33F5}"/>
          </ac:picMkLst>
        </pc:picChg>
      </pc:sldChg>
      <pc:sldChg chg="modSp del mod setBg modShow">
        <pc:chgData name="Jim Copeland" userId="e4dd8cd6-4dbf-4478-9f4b-0bd494793f96" providerId="ADAL" clId="{FF04A20B-6CA0-4884-A7E7-B3B5835D68B8}" dt="2024-02-29T18:32:21.352" v="20571" actId="2696"/>
        <pc:sldMkLst>
          <pc:docMk/>
          <pc:sldMk cId="689855636" sldId="298"/>
        </pc:sldMkLst>
        <pc:spChg chg="mod">
          <ac:chgData name="Jim Copeland" userId="e4dd8cd6-4dbf-4478-9f4b-0bd494793f96" providerId="ADAL" clId="{FF04A20B-6CA0-4884-A7E7-B3B5835D68B8}" dt="2024-02-15T03:58:44.862" v="315" actId="14100"/>
          <ac:spMkLst>
            <pc:docMk/>
            <pc:sldMk cId="689855636" sldId="298"/>
            <ac:spMk id="3" creationId="{493D098D-50FB-441B-9204-437E6C9001A8}"/>
          </ac:spMkLst>
        </pc:spChg>
        <pc:picChg chg="mod">
          <ac:chgData name="Jim Copeland" userId="e4dd8cd6-4dbf-4478-9f4b-0bd494793f96" providerId="ADAL" clId="{FF04A20B-6CA0-4884-A7E7-B3B5835D68B8}" dt="2024-02-15T03:59:52.704" v="321" actId="1076"/>
          <ac:picMkLst>
            <pc:docMk/>
            <pc:sldMk cId="689855636" sldId="298"/>
            <ac:picMk id="7" creationId="{68E55CD8-E8DA-F226-2494-4402AE6D33F5}"/>
          </ac:picMkLst>
        </pc:picChg>
      </pc:sldChg>
      <pc:sldChg chg="modSp del mod setBg modShow">
        <pc:chgData name="Jim Copeland" userId="e4dd8cd6-4dbf-4478-9f4b-0bd494793f96" providerId="ADAL" clId="{FF04A20B-6CA0-4884-A7E7-B3B5835D68B8}" dt="2024-02-29T18:32:21.352" v="20571" actId="2696"/>
        <pc:sldMkLst>
          <pc:docMk/>
          <pc:sldMk cId="3777579315" sldId="299"/>
        </pc:sldMkLst>
        <pc:picChg chg="mod">
          <ac:chgData name="Jim Copeland" userId="e4dd8cd6-4dbf-4478-9f4b-0bd494793f96" providerId="ADAL" clId="{FF04A20B-6CA0-4884-A7E7-B3B5835D68B8}" dt="2024-02-15T04:00:05.560" v="326" actId="14100"/>
          <ac:picMkLst>
            <pc:docMk/>
            <pc:sldMk cId="3777579315" sldId="299"/>
            <ac:picMk id="7" creationId="{68E55CD8-E8DA-F226-2494-4402AE6D33F5}"/>
          </ac:picMkLst>
        </pc:picChg>
      </pc:sldChg>
      <pc:sldChg chg="modSp del mod setBg modShow">
        <pc:chgData name="Jim Copeland" userId="e4dd8cd6-4dbf-4478-9f4b-0bd494793f96" providerId="ADAL" clId="{FF04A20B-6CA0-4884-A7E7-B3B5835D68B8}" dt="2024-02-29T18:32:21.352" v="20571" actId="2696"/>
        <pc:sldMkLst>
          <pc:docMk/>
          <pc:sldMk cId="3450907970" sldId="300"/>
        </pc:sldMkLst>
        <pc:picChg chg="mod">
          <ac:chgData name="Jim Copeland" userId="e4dd8cd6-4dbf-4478-9f4b-0bd494793f96" providerId="ADAL" clId="{FF04A20B-6CA0-4884-A7E7-B3B5835D68B8}" dt="2024-02-17T03:30:46.138" v="735" actId="14100"/>
          <ac:picMkLst>
            <pc:docMk/>
            <pc:sldMk cId="3450907970" sldId="300"/>
            <ac:picMk id="7" creationId="{68E55CD8-E8DA-F226-2494-4402AE6D33F5}"/>
          </ac:picMkLst>
        </pc:picChg>
      </pc:sldChg>
      <pc:sldChg chg="modSp del mod setBg modShow">
        <pc:chgData name="Jim Copeland" userId="e4dd8cd6-4dbf-4478-9f4b-0bd494793f96" providerId="ADAL" clId="{FF04A20B-6CA0-4884-A7E7-B3B5835D68B8}" dt="2024-02-29T18:32:21.352" v="20571" actId="2696"/>
        <pc:sldMkLst>
          <pc:docMk/>
          <pc:sldMk cId="3521955423" sldId="301"/>
        </pc:sldMkLst>
        <pc:spChg chg="mod">
          <ac:chgData name="Jim Copeland" userId="e4dd8cd6-4dbf-4478-9f4b-0bd494793f96" providerId="ADAL" clId="{FF04A20B-6CA0-4884-A7E7-B3B5835D68B8}" dt="2024-02-17T09:44:13.676" v="5537" actId="1076"/>
          <ac:spMkLst>
            <pc:docMk/>
            <pc:sldMk cId="3521955423" sldId="301"/>
            <ac:spMk id="3" creationId="{493D098D-50FB-441B-9204-437E6C9001A8}"/>
          </ac:spMkLst>
        </pc:spChg>
        <pc:spChg chg="mod">
          <ac:chgData name="Jim Copeland" userId="e4dd8cd6-4dbf-4478-9f4b-0bd494793f96" providerId="ADAL" clId="{FF04A20B-6CA0-4884-A7E7-B3B5835D68B8}" dt="2024-02-17T09:43:10.093" v="5525" actId="1076"/>
          <ac:spMkLst>
            <pc:docMk/>
            <pc:sldMk cId="3521955423" sldId="301"/>
            <ac:spMk id="11" creationId="{06EA8353-52DC-AA7F-F70F-0B6169FBA937}"/>
          </ac:spMkLst>
        </pc:spChg>
        <pc:spChg chg="mod">
          <ac:chgData name="Jim Copeland" userId="e4dd8cd6-4dbf-4478-9f4b-0bd494793f96" providerId="ADAL" clId="{FF04A20B-6CA0-4884-A7E7-B3B5835D68B8}" dt="2024-02-17T09:43:25.113" v="5529" actId="207"/>
          <ac:spMkLst>
            <pc:docMk/>
            <pc:sldMk cId="3521955423" sldId="301"/>
            <ac:spMk id="18" creationId="{0992ABFD-52AA-6F5B-F41D-3C44E7E55030}"/>
          </ac:spMkLst>
        </pc:spChg>
        <pc:picChg chg="mod">
          <ac:chgData name="Jim Copeland" userId="e4dd8cd6-4dbf-4478-9f4b-0bd494793f96" providerId="ADAL" clId="{FF04A20B-6CA0-4884-A7E7-B3B5835D68B8}" dt="2024-02-17T09:43:48.085" v="5533" actId="1076"/>
          <ac:picMkLst>
            <pc:docMk/>
            <pc:sldMk cId="3521955423" sldId="301"/>
            <ac:picMk id="4" creationId="{B420A35C-DDCE-8A22-6E26-4112CC581D72}"/>
          </ac:picMkLst>
        </pc:picChg>
        <pc:picChg chg="mod">
          <ac:chgData name="Jim Copeland" userId="e4dd8cd6-4dbf-4478-9f4b-0bd494793f96" providerId="ADAL" clId="{FF04A20B-6CA0-4884-A7E7-B3B5835D68B8}" dt="2024-02-17T09:43:36.652" v="5531" actId="1076"/>
          <ac:picMkLst>
            <pc:docMk/>
            <pc:sldMk cId="3521955423" sldId="301"/>
            <ac:picMk id="5" creationId="{3DBF9F99-33CF-824F-2322-B6C0EC7581E3}"/>
          </ac:picMkLst>
        </pc:picChg>
        <pc:picChg chg="mod">
          <ac:chgData name="Jim Copeland" userId="e4dd8cd6-4dbf-4478-9f4b-0bd494793f96" providerId="ADAL" clId="{FF04A20B-6CA0-4884-A7E7-B3B5835D68B8}" dt="2024-02-17T09:44:23.292" v="5539" actId="1076"/>
          <ac:picMkLst>
            <pc:docMk/>
            <pc:sldMk cId="3521955423" sldId="301"/>
            <ac:picMk id="7" creationId="{D90DC8F3-636B-22C7-E77C-E4FCD1E7CEAD}"/>
          </ac:picMkLst>
        </pc:picChg>
      </pc:sldChg>
      <pc:sldChg chg="modSp del mod setBg modShow">
        <pc:chgData name="Jim Copeland" userId="e4dd8cd6-4dbf-4478-9f4b-0bd494793f96" providerId="ADAL" clId="{FF04A20B-6CA0-4884-A7E7-B3B5835D68B8}" dt="2024-02-29T18:32:21.352" v="20571" actId="2696"/>
        <pc:sldMkLst>
          <pc:docMk/>
          <pc:sldMk cId="2387314362" sldId="302"/>
        </pc:sldMkLst>
        <pc:spChg chg="mod">
          <ac:chgData name="Jim Copeland" userId="e4dd8cd6-4dbf-4478-9f4b-0bd494793f96" providerId="ADAL" clId="{FF04A20B-6CA0-4884-A7E7-B3B5835D68B8}" dt="2024-02-17T03:31:28.883" v="746" actId="14100"/>
          <ac:spMkLst>
            <pc:docMk/>
            <pc:sldMk cId="2387314362" sldId="302"/>
            <ac:spMk id="3" creationId="{493D098D-50FB-441B-9204-437E6C9001A8}"/>
          </ac:spMkLst>
        </pc:spChg>
        <pc:picChg chg="mod">
          <ac:chgData name="Jim Copeland" userId="e4dd8cd6-4dbf-4478-9f4b-0bd494793f96" providerId="ADAL" clId="{FF04A20B-6CA0-4884-A7E7-B3B5835D68B8}" dt="2024-02-17T03:32:22.611" v="750" actId="1076"/>
          <ac:picMkLst>
            <pc:docMk/>
            <pc:sldMk cId="2387314362" sldId="302"/>
            <ac:picMk id="5" creationId="{3DBF9F99-33CF-824F-2322-B6C0EC7581E3}"/>
          </ac:picMkLst>
        </pc:picChg>
        <pc:picChg chg="mod">
          <ac:chgData name="Jim Copeland" userId="e4dd8cd6-4dbf-4478-9f4b-0bd494793f96" providerId="ADAL" clId="{FF04A20B-6CA0-4884-A7E7-B3B5835D68B8}" dt="2024-02-17T03:32:38.595" v="751" actId="1076"/>
          <ac:picMkLst>
            <pc:docMk/>
            <pc:sldMk cId="2387314362" sldId="302"/>
            <ac:picMk id="7" creationId="{D90DC8F3-636B-22C7-E77C-E4FCD1E7CEAD}"/>
          </ac:picMkLst>
        </pc:picChg>
      </pc:sldChg>
      <pc:sldChg chg="modSp del mod setBg modShow">
        <pc:chgData name="Jim Copeland" userId="e4dd8cd6-4dbf-4478-9f4b-0bd494793f96" providerId="ADAL" clId="{FF04A20B-6CA0-4884-A7E7-B3B5835D68B8}" dt="2024-02-29T18:32:21.352" v="20571" actId="2696"/>
        <pc:sldMkLst>
          <pc:docMk/>
          <pc:sldMk cId="3604282884" sldId="303"/>
        </pc:sldMkLst>
        <pc:picChg chg="mod">
          <ac:chgData name="Jim Copeland" userId="e4dd8cd6-4dbf-4478-9f4b-0bd494793f96" providerId="ADAL" clId="{FF04A20B-6CA0-4884-A7E7-B3B5835D68B8}" dt="2024-02-15T04:02:33.906" v="361" actId="14826"/>
          <ac:picMkLst>
            <pc:docMk/>
            <pc:sldMk cId="3604282884" sldId="303"/>
            <ac:picMk id="7" creationId="{D90DC8F3-636B-22C7-E77C-E4FCD1E7CEAD}"/>
          </ac:picMkLst>
        </pc:picChg>
      </pc:sldChg>
      <pc:sldChg chg="modSp del mod setBg modShow">
        <pc:chgData name="Jim Copeland" userId="e4dd8cd6-4dbf-4478-9f4b-0bd494793f96" providerId="ADAL" clId="{FF04A20B-6CA0-4884-A7E7-B3B5835D68B8}" dt="2024-02-29T18:32:21.352" v="20571" actId="2696"/>
        <pc:sldMkLst>
          <pc:docMk/>
          <pc:sldMk cId="871548236" sldId="304"/>
        </pc:sldMkLst>
        <pc:picChg chg="mod">
          <ac:chgData name="Jim Copeland" userId="e4dd8cd6-4dbf-4478-9f4b-0bd494793f96" providerId="ADAL" clId="{FF04A20B-6CA0-4884-A7E7-B3B5835D68B8}" dt="2024-02-15T04:02:46.008" v="366" actId="14100"/>
          <ac:picMkLst>
            <pc:docMk/>
            <pc:sldMk cId="871548236" sldId="304"/>
            <ac:picMk id="7" creationId="{D90DC8F3-636B-22C7-E77C-E4FCD1E7CEAD}"/>
          </ac:picMkLst>
        </pc:picChg>
      </pc:sldChg>
      <pc:sldChg chg="modSp del mod setBg modShow">
        <pc:chgData name="Jim Copeland" userId="e4dd8cd6-4dbf-4478-9f4b-0bd494793f96" providerId="ADAL" clId="{FF04A20B-6CA0-4884-A7E7-B3B5835D68B8}" dt="2024-02-29T18:32:21.352" v="20571" actId="2696"/>
        <pc:sldMkLst>
          <pc:docMk/>
          <pc:sldMk cId="1501955523" sldId="305"/>
        </pc:sldMkLst>
        <pc:picChg chg="mod">
          <ac:chgData name="Jim Copeland" userId="e4dd8cd6-4dbf-4478-9f4b-0bd494793f96" providerId="ADAL" clId="{FF04A20B-6CA0-4884-A7E7-B3B5835D68B8}" dt="2024-02-15T04:01:59.033" v="346" actId="14826"/>
          <ac:picMkLst>
            <pc:docMk/>
            <pc:sldMk cId="1501955523" sldId="305"/>
            <ac:picMk id="7" creationId="{D90DC8F3-636B-22C7-E77C-E4FCD1E7CEAD}"/>
          </ac:picMkLst>
        </pc:picChg>
      </pc:sldChg>
      <pc:sldChg chg="modSp del mod setBg modShow">
        <pc:chgData name="Jim Copeland" userId="e4dd8cd6-4dbf-4478-9f4b-0bd494793f96" providerId="ADAL" clId="{FF04A20B-6CA0-4884-A7E7-B3B5835D68B8}" dt="2024-02-29T18:32:21.352" v="20571" actId="2696"/>
        <pc:sldMkLst>
          <pc:docMk/>
          <pc:sldMk cId="3491102397" sldId="306"/>
        </pc:sldMkLst>
        <pc:picChg chg="mod">
          <ac:chgData name="Jim Copeland" userId="e4dd8cd6-4dbf-4478-9f4b-0bd494793f96" providerId="ADAL" clId="{FF04A20B-6CA0-4884-A7E7-B3B5835D68B8}" dt="2024-02-15T04:01:47.168" v="341" actId="14826"/>
          <ac:picMkLst>
            <pc:docMk/>
            <pc:sldMk cId="3491102397" sldId="306"/>
            <ac:picMk id="7" creationId="{D90DC8F3-636B-22C7-E77C-E4FCD1E7CEAD}"/>
          </ac:picMkLst>
        </pc:picChg>
      </pc:sldChg>
      <pc:sldChg chg="addSp delSp modSp add mod setBg delAnim modAnim">
        <pc:chgData name="Jim Copeland" userId="e4dd8cd6-4dbf-4478-9f4b-0bd494793f96" providerId="ADAL" clId="{FF04A20B-6CA0-4884-A7E7-B3B5835D68B8}" dt="2024-02-17T10:03:13.234" v="5808" actId="1076"/>
        <pc:sldMkLst>
          <pc:docMk/>
          <pc:sldMk cId="1446179580" sldId="307"/>
        </pc:sldMkLst>
        <pc:spChg chg="add del mod">
          <ac:chgData name="Jim Copeland" userId="e4dd8cd6-4dbf-4478-9f4b-0bd494793f96" providerId="ADAL" clId="{FF04A20B-6CA0-4884-A7E7-B3B5835D68B8}" dt="2024-02-15T04:16:02.883" v="531" actId="11529"/>
          <ac:spMkLst>
            <pc:docMk/>
            <pc:sldMk cId="1446179580" sldId="307"/>
            <ac:spMk id="2" creationId="{348020E3-9312-3D60-59AC-11292F8CC60C}"/>
          </ac:spMkLst>
        </pc:spChg>
        <pc:spChg chg="add del mod">
          <ac:chgData name="Jim Copeland" userId="e4dd8cd6-4dbf-4478-9f4b-0bd494793f96" providerId="ADAL" clId="{FF04A20B-6CA0-4884-A7E7-B3B5835D68B8}" dt="2024-02-15T15:21:11.348" v="703" actId="478"/>
          <ac:spMkLst>
            <pc:docMk/>
            <pc:sldMk cId="1446179580" sldId="307"/>
            <ac:spMk id="2" creationId="{47990DD2-020B-540F-CCEF-4D31429515FF}"/>
          </ac:spMkLst>
        </pc:spChg>
        <pc:spChg chg="mod">
          <ac:chgData name="Jim Copeland" userId="e4dd8cd6-4dbf-4478-9f4b-0bd494793f96" providerId="ADAL" clId="{FF04A20B-6CA0-4884-A7E7-B3B5835D68B8}" dt="2024-02-17T09:37:20.322" v="5435" actId="242"/>
          <ac:spMkLst>
            <pc:docMk/>
            <pc:sldMk cId="1446179580" sldId="307"/>
            <ac:spMk id="3" creationId="{493D098D-50FB-441B-9204-437E6C9001A8}"/>
          </ac:spMkLst>
        </pc:spChg>
        <pc:spChg chg="add del mod">
          <ac:chgData name="Jim Copeland" userId="e4dd8cd6-4dbf-4478-9f4b-0bd494793f96" providerId="ADAL" clId="{FF04A20B-6CA0-4884-A7E7-B3B5835D68B8}" dt="2024-02-15T04:17:47.248" v="570" actId="11529"/>
          <ac:spMkLst>
            <pc:docMk/>
            <pc:sldMk cId="1446179580" sldId="307"/>
            <ac:spMk id="8" creationId="{1EFCC98B-54D0-0438-D441-2FC872B31F16}"/>
          </ac:spMkLst>
        </pc:spChg>
        <pc:spChg chg="add del mod">
          <ac:chgData name="Jim Copeland" userId="e4dd8cd6-4dbf-4478-9f4b-0bd494793f96" providerId="ADAL" clId="{FF04A20B-6CA0-4884-A7E7-B3B5835D68B8}" dt="2024-02-17T09:59:55.881" v="5769" actId="478"/>
          <ac:spMkLst>
            <pc:docMk/>
            <pc:sldMk cId="1446179580" sldId="307"/>
            <ac:spMk id="8" creationId="{4132999D-9BAA-D428-61EB-75A99E289BEC}"/>
          </ac:spMkLst>
        </pc:spChg>
        <pc:spChg chg="add del mod">
          <ac:chgData name="Jim Copeland" userId="e4dd8cd6-4dbf-4478-9f4b-0bd494793f96" providerId="ADAL" clId="{FF04A20B-6CA0-4884-A7E7-B3B5835D68B8}" dt="2024-02-15T04:17:14.922" v="552"/>
          <ac:spMkLst>
            <pc:docMk/>
            <pc:sldMk cId="1446179580" sldId="307"/>
            <ac:spMk id="10" creationId="{B4B3D862-24AF-B538-AB5F-6638BF78AFD9}"/>
          </ac:spMkLst>
        </pc:spChg>
        <pc:spChg chg="mod">
          <ac:chgData name="Jim Copeland" userId="e4dd8cd6-4dbf-4478-9f4b-0bd494793f96" providerId="ADAL" clId="{FF04A20B-6CA0-4884-A7E7-B3B5835D68B8}" dt="2024-02-17T09:37:28.171" v="5436" actId="207"/>
          <ac:spMkLst>
            <pc:docMk/>
            <pc:sldMk cId="1446179580" sldId="307"/>
            <ac:spMk id="11" creationId="{06EA8353-52DC-AA7F-F70F-0B6169FBA937}"/>
          </ac:spMkLst>
        </pc:spChg>
        <pc:spChg chg="add mod">
          <ac:chgData name="Jim Copeland" userId="e4dd8cd6-4dbf-4478-9f4b-0bd494793f96" providerId="ADAL" clId="{FF04A20B-6CA0-4884-A7E7-B3B5835D68B8}" dt="2024-02-17T10:02:56.453" v="5806" actId="1076"/>
          <ac:spMkLst>
            <pc:docMk/>
            <pc:sldMk cId="1446179580" sldId="307"/>
            <ac:spMk id="12" creationId="{43EB22BF-FF32-AA2E-0B10-AB278B70F78D}"/>
          </ac:spMkLst>
        </pc:spChg>
        <pc:spChg chg="add del mod">
          <ac:chgData name="Jim Copeland" userId="e4dd8cd6-4dbf-4478-9f4b-0bd494793f96" providerId="ADAL" clId="{FF04A20B-6CA0-4884-A7E7-B3B5835D68B8}" dt="2024-02-17T10:01:41.170" v="5783" actId="478"/>
          <ac:spMkLst>
            <pc:docMk/>
            <pc:sldMk cId="1446179580" sldId="307"/>
            <ac:spMk id="13" creationId="{3A5EEF66-AB68-3569-B4C6-09432352C318}"/>
          </ac:spMkLst>
        </pc:spChg>
        <pc:spChg chg="add mod">
          <ac:chgData name="Jim Copeland" userId="e4dd8cd6-4dbf-4478-9f4b-0bd494793f96" providerId="ADAL" clId="{FF04A20B-6CA0-4884-A7E7-B3B5835D68B8}" dt="2024-02-17T10:03:13.234" v="5808" actId="1076"/>
          <ac:spMkLst>
            <pc:docMk/>
            <pc:sldMk cId="1446179580" sldId="307"/>
            <ac:spMk id="14" creationId="{C0970281-2460-9815-9DC0-51E0E3E35D8B}"/>
          </ac:spMkLst>
        </pc:spChg>
        <pc:spChg chg="add del mod">
          <ac:chgData name="Jim Copeland" userId="e4dd8cd6-4dbf-4478-9f4b-0bd494793f96" providerId="ADAL" clId="{FF04A20B-6CA0-4884-A7E7-B3B5835D68B8}" dt="2024-02-17T10:01:44.415" v="5784" actId="478"/>
          <ac:spMkLst>
            <pc:docMk/>
            <pc:sldMk cId="1446179580" sldId="307"/>
            <ac:spMk id="15" creationId="{D166E654-2120-45BD-A52E-096818806388}"/>
          </ac:spMkLst>
        </pc:spChg>
        <pc:spChg chg="add mod">
          <ac:chgData name="Jim Copeland" userId="e4dd8cd6-4dbf-4478-9f4b-0bd494793f96" providerId="ADAL" clId="{FF04A20B-6CA0-4884-A7E7-B3B5835D68B8}" dt="2024-02-17T09:37:44.251" v="5440" actId="14100"/>
          <ac:spMkLst>
            <pc:docMk/>
            <pc:sldMk cId="1446179580" sldId="307"/>
            <ac:spMk id="16" creationId="{AAB0C838-24DE-6DB9-9CB9-1C1F36FC84B5}"/>
          </ac:spMkLst>
        </pc:spChg>
        <pc:spChg chg="mod">
          <ac:chgData name="Jim Copeland" userId="e4dd8cd6-4dbf-4478-9f4b-0bd494793f96" providerId="ADAL" clId="{FF04A20B-6CA0-4884-A7E7-B3B5835D68B8}" dt="2024-02-17T09:37:35.515" v="5438" actId="207"/>
          <ac:spMkLst>
            <pc:docMk/>
            <pc:sldMk cId="1446179580" sldId="307"/>
            <ac:spMk id="18" creationId="{0992ABFD-52AA-6F5B-F41D-3C44E7E55030}"/>
          </ac:spMkLst>
        </pc:spChg>
        <pc:spChg chg="add mod">
          <ac:chgData name="Jim Copeland" userId="e4dd8cd6-4dbf-4478-9f4b-0bd494793f96" providerId="ADAL" clId="{FF04A20B-6CA0-4884-A7E7-B3B5835D68B8}" dt="2024-02-17T09:37:47.397" v="5441" actId="1076"/>
          <ac:spMkLst>
            <pc:docMk/>
            <pc:sldMk cId="1446179580" sldId="307"/>
            <ac:spMk id="19" creationId="{312E877C-C98D-2A24-50FE-1B78C78C9320}"/>
          </ac:spMkLst>
        </pc:spChg>
        <pc:picChg chg="mod">
          <ac:chgData name="Jim Copeland" userId="e4dd8cd6-4dbf-4478-9f4b-0bd494793f96" providerId="ADAL" clId="{FF04A20B-6CA0-4884-A7E7-B3B5835D68B8}" dt="2024-02-17T09:36:30.705" v="5428" actId="1076"/>
          <ac:picMkLst>
            <pc:docMk/>
            <pc:sldMk cId="1446179580" sldId="307"/>
            <ac:picMk id="4" creationId="{B420A35C-DDCE-8A22-6E26-4112CC581D72}"/>
          </ac:picMkLst>
        </pc:picChg>
        <pc:picChg chg="add del mod ord">
          <ac:chgData name="Jim Copeland" userId="e4dd8cd6-4dbf-4478-9f4b-0bd494793f96" providerId="ADAL" clId="{FF04A20B-6CA0-4884-A7E7-B3B5835D68B8}" dt="2024-02-17T10:01:29.355" v="5782" actId="166"/>
          <ac:picMkLst>
            <pc:docMk/>
            <pc:sldMk cId="1446179580" sldId="307"/>
            <ac:picMk id="5" creationId="{68F33116-64EB-A28D-C94F-8977018A1CCE}"/>
          </ac:picMkLst>
        </pc:picChg>
        <pc:picChg chg="mod">
          <ac:chgData name="Jim Copeland" userId="e4dd8cd6-4dbf-4478-9f4b-0bd494793f96" providerId="ADAL" clId="{FF04A20B-6CA0-4884-A7E7-B3B5835D68B8}" dt="2024-02-17T09:36:42.929" v="5430" actId="1076"/>
          <ac:picMkLst>
            <pc:docMk/>
            <pc:sldMk cId="1446179580" sldId="307"/>
            <ac:picMk id="6" creationId="{06074F24-E030-F597-DAB1-3715BBE4E3B9}"/>
          </ac:picMkLst>
        </pc:picChg>
        <pc:picChg chg="add del mod">
          <ac:chgData name="Jim Copeland" userId="e4dd8cd6-4dbf-4478-9f4b-0bd494793f96" providerId="ADAL" clId="{FF04A20B-6CA0-4884-A7E7-B3B5835D68B8}" dt="2024-02-17T10:00:25.761" v="5775" actId="478"/>
          <ac:picMkLst>
            <pc:docMk/>
            <pc:sldMk cId="1446179580" sldId="307"/>
            <ac:picMk id="7" creationId="{08F6CBB4-7F8F-F98A-6753-9FA8D652BE6F}"/>
          </ac:picMkLst>
        </pc:picChg>
        <pc:picChg chg="del">
          <ac:chgData name="Jim Copeland" userId="e4dd8cd6-4dbf-4478-9f4b-0bd494793f96" providerId="ADAL" clId="{FF04A20B-6CA0-4884-A7E7-B3B5835D68B8}" dt="2024-02-15T04:07:21.687" v="389" actId="478"/>
          <ac:picMkLst>
            <pc:docMk/>
            <pc:sldMk cId="1446179580" sldId="307"/>
            <ac:picMk id="7" creationId="{CECC29F6-FDBB-8A43-35F4-8AC10B2D82A7}"/>
          </ac:picMkLst>
        </pc:picChg>
        <pc:picChg chg="del">
          <ac:chgData name="Jim Copeland" userId="e4dd8cd6-4dbf-4478-9f4b-0bd494793f96" providerId="ADAL" clId="{FF04A20B-6CA0-4884-A7E7-B3B5835D68B8}" dt="2024-02-15T04:07:21.120" v="388" actId="478"/>
          <ac:picMkLst>
            <pc:docMk/>
            <pc:sldMk cId="1446179580" sldId="307"/>
            <ac:picMk id="9" creationId="{A0FE1126-1159-EF02-8B60-ADFA2B2E3C12}"/>
          </ac:picMkLst>
        </pc:picChg>
        <pc:picChg chg="add mod">
          <ac:chgData name="Jim Copeland" userId="e4dd8cd6-4dbf-4478-9f4b-0bd494793f96" providerId="ADAL" clId="{FF04A20B-6CA0-4884-A7E7-B3B5835D68B8}" dt="2024-02-17T10:01:26.901" v="5781" actId="1076"/>
          <ac:picMkLst>
            <pc:docMk/>
            <pc:sldMk cId="1446179580" sldId="307"/>
            <ac:picMk id="10" creationId="{C9A51A5D-4BD7-F0D4-4B35-7FCB6B2B0551}"/>
          </ac:picMkLst>
        </pc:picChg>
        <pc:picChg chg="del">
          <ac:chgData name="Jim Copeland" userId="e4dd8cd6-4dbf-4478-9f4b-0bd494793f96" providerId="ADAL" clId="{FF04A20B-6CA0-4884-A7E7-B3B5835D68B8}" dt="2024-02-15T04:07:20.214" v="387" actId="478"/>
          <ac:picMkLst>
            <pc:docMk/>
            <pc:sldMk cId="1446179580" sldId="307"/>
            <ac:picMk id="12" creationId="{0944B4C7-64DB-0350-77AB-E25F64C0A173}"/>
          </ac:picMkLst>
        </pc:picChg>
        <pc:picChg chg="del">
          <ac:chgData name="Jim Copeland" userId="e4dd8cd6-4dbf-4478-9f4b-0bd494793f96" providerId="ADAL" clId="{FF04A20B-6CA0-4884-A7E7-B3B5835D68B8}" dt="2024-02-15T04:07:19.405" v="386" actId="478"/>
          <ac:picMkLst>
            <pc:docMk/>
            <pc:sldMk cId="1446179580" sldId="307"/>
            <ac:picMk id="14" creationId="{C5240424-9693-5B1C-8940-35A7D5DAF834}"/>
          </ac:picMkLst>
        </pc:picChg>
        <pc:picChg chg="add del mod">
          <ac:chgData name="Jim Copeland" userId="e4dd8cd6-4dbf-4478-9f4b-0bd494793f96" providerId="ADAL" clId="{FF04A20B-6CA0-4884-A7E7-B3B5835D68B8}" dt="2024-02-15T04:28:02.563" v="635"/>
          <ac:picMkLst>
            <pc:docMk/>
            <pc:sldMk cId="1446179580" sldId="307"/>
            <ac:picMk id="17" creationId="{BBC08AB4-6002-434A-6A17-DB3A36BAD8BB}"/>
          </ac:picMkLst>
        </pc:picChg>
      </pc:sldChg>
      <pc:sldChg chg="delSp modSp add mod setBg">
        <pc:chgData name="Jim Copeland" userId="e4dd8cd6-4dbf-4478-9f4b-0bd494793f96" providerId="ADAL" clId="{FF04A20B-6CA0-4884-A7E7-B3B5835D68B8}" dt="2024-02-17T21:49:26.733" v="6752" actId="255"/>
        <pc:sldMkLst>
          <pc:docMk/>
          <pc:sldMk cId="4284024852" sldId="308"/>
        </pc:sldMkLst>
        <pc:spChg chg="mod">
          <ac:chgData name="Jim Copeland" userId="e4dd8cd6-4dbf-4478-9f4b-0bd494793f96" providerId="ADAL" clId="{FF04A20B-6CA0-4884-A7E7-B3B5835D68B8}" dt="2024-02-17T21:49:26.733" v="6752" actId="255"/>
          <ac:spMkLst>
            <pc:docMk/>
            <pc:sldMk cId="4284024852" sldId="308"/>
            <ac:spMk id="3" creationId="{493D098D-50FB-441B-9204-437E6C9001A8}"/>
          </ac:spMkLst>
        </pc:spChg>
        <pc:spChg chg="mod">
          <ac:chgData name="Jim Copeland" userId="e4dd8cd6-4dbf-4478-9f4b-0bd494793f96" providerId="ADAL" clId="{FF04A20B-6CA0-4884-A7E7-B3B5835D68B8}" dt="2024-02-17T09:38:37.016" v="5458" actId="207"/>
          <ac:spMkLst>
            <pc:docMk/>
            <pc:sldMk cId="4284024852" sldId="308"/>
            <ac:spMk id="11" creationId="{06EA8353-52DC-AA7F-F70F-0B6169FBA937}"/>
          </ac:spMkLst>
        </pc:spChg>
        <pc:spChg chg="mod">
          <ac:chgData name="Jim Copeland" userId="e4dd8cd6-4dbf-4478-9f4b-0bd494793f96" providerId="ADAL" clId="{FF04A20B-6CA0-4884-A7E7-B3B5835D68B8}" dt="2024-02-17T09:38:43.284" v="5460" actId="207"/>
          <ac:spMkLst>
            <pc:docMk/>
            <pc:sldMk cId="4284024852" sldId="308"/>
            <ac:spMk id="18" creationId="{0992ABFD-52AA-6F5B-F41D-3C44E7E55030}"/>
          </ac:spMkLst>
        </pc:spChg>
        <pc:picChg chg="mod">
          <ac:chgData name="Jim Copeland" userId="e4dd8cd6-4dbf-4478-9f4b-0bd494793f96" providerId="ADAL" clId="{FF04A20B-6CA0-4884-A7E7-B3B5835D68B8}" dt="2024-02-17T09:38:58.547" v="5463" actId="14100"/>
          <ac:picMkLst>
            <pc:docMk/>
            <pc:sldMk cId="4284024852" sldId="308"/>
            <ac:picMk id="4" creationId="{B420A35C-DDCE-8A22-6E26-4112CC581D72}"/>
          </ac:picMkLst>
        </pc:picChg>
        <pc:picChg chg="del mod">
          <ac:chgData name="Jim Copeland" userId="e4dd8cd6-4dbf-4478-9f4b-0bd494793f96" providerId="ADAL" clId="{FF04A20B-6CA0-4884-A7E7-B3B5835D68B8}" dt="2024-02-17T21:49:04.732" v="6656" actId="478"/>
          <ac:picMkLst>
            <pc:docMk/>
            <pc:sldMk cId="4284024852" sldId="308"/>
            <ac:picMk id="5" creationId="{68F33116-64EB-A28D-C94F-8977018A1CCE}"/>
          </ac:picMkLst>
        </pc:picChg>
        <pc:picChg chg="mod">
          <ac:chgData name="Jim Copeland" userId="e4dd8cd6-4dbf-4478-9f4b-0bd494793f96" providerId="ADAL" clId="{FF04A20B-6CA0-4884-A7E7-B3B5835D68B8}" dt="2024-02-17T09:39:43.619" v="5470" actId="1076"/>
          <ac:picMkLst>
            <pc:docMk/>
            <pc:sldMk cId="4284024852" sldId="308"/>
            <ac:picMk id="6" creationId="{06074F24-E030-F597-DAB1-3715BBE4E3B9}"/>
          </ac:picMkLst>
        </pc:picChg>
      </pc:sldChg>
      <pc:sldChg chg="addSp delSp modSp add mod setBg addAnim delAnim modAnim">
        <pc:chgData name="Jim Copeland" userId="e4dd8cd6-4dbf-4478-9f4b-0bd494793f96" providerId="ADAL" clId="{FF04A20B-6CA0-4884-A7E7-B3B5835D68B8}" dt="2024-02-17T08:34:39.525" v="4752" actId="14100"/>
        <pc:sldMkLst>
          <pc:docMk/>
          <pc:sldMk cId="3401818794" sldId="309"/>
        </pc:sldMkLst>
        <pc:spChg chg="del mod">
          <ac:chgData name="Jim Copeland" userId="e4dd8cd6-4dbf-4478-9f4b-0bd494793f96" providerId="ADAL" clId="{FF04A20B-6CA0-4884-A7E7-B3B5835D68B8}" dt="2024-02-17T07:15:31.965" v="2839" actId="478"/>
          <ac:spMkLst>
            <pc:docMk/>
            <pc:sldMk cId="3401818794" sldId="309"/>
            <ac:spMk id="3" creationId="{493D098D-50FB-441B-9204-437E6C9001A8}"/>
          </ac:spMkLst>
        </pc:spChg>
        <pc:spChg chg="add mod">
          <ac:chgData name="Jim Copeland" userId="e4dd8cd6-4dbf-4478-9f4b-0bd494793f96" providerId="ADAL" clId="{FF04A20B-6CA0-4884-A7E7-B3B5835D68B8}" dt="2024-02-17T07:15:47.130" v="2840" actId="255"/>
          <ac:spMkLst>
            <pc:docMk/>
            <pc:sldMk cId="3401818794" sldId="309"/>
            <ac:spMk id="5" creationId="{446CC85C-C618-A35E-5C62-37F62962F331}"/>
          </ac:spMkLst>
        </pc:spChg>
        <pc:spChg chg="mod">
          <ac:chgData name="Jim Copeland" userId="e4dd8cd6-4dbf-4478-9f4b-0bd494793f96" providerId="ADAL" clId="{FF04A20B-6CA0-4884-A7E7-B3B5835D68B8}" dt="2024-02-17T06:38:29.078" v="2376" actId="1076"/>
          <ac:spMkLst>
            <pc:docMk/>
            <pc:sldMk cId="3401818794" sldId="309"/>
            <ac:spMk id="11" creationId="{06EA8353-52DC-AA7F-F70F-0B6169FBA937}"/>
          </ac:spMkLst>
        </pc:spChg>
        <pc:spChg chg="mod">
          <ac:chgData name="Jim Copeland" userId="e4dd8cd6-4dbf-4478-9f4b-0bd494793f96" providerId="ADAL" clId="{FF04A20B-6CA0-4884-A7E7-B3B5835D68B8}" dt="2024-02-17T06:43:10.938" v="2460" actId="207"/>
          <ac:spMkLst>
            <pc:docMk/>
            <pc:sldMk cId="3401818794" sldId="309"/>
            <ac:spMk id="18" creationId="{0992ABFD-52AA-6F5B-F41D-3C44E7E55030}"/>
          </ac:spMkLst>
        </pc:spChg>
        <pc:picChg chg="add mod">
          <ac:chgData name="Jim Copeland" userId="e4dd8cd6-4dbf-4478-9f4b-0bd494793f96" providerId="ADAL" clId="{FF04A20B-6CA0-4884-A7E7-B3B5835D68B8}" dt="2024-02-17T08:34:39.525" v="4752" actId="14100"/>
          <ac:picMkLst>
            <pc:docMk/>
            <pc:sldMk cId="3401818794" sldId="309"/>
            <ac:picMk id="2" creationId="{00297B2C-6C2F-17E6-9E92-99B4A8843C52}"/>
          </ac:picMkLst>
        </pc:picChg>
        <pc:picChg chg="mod">
          <ac:chgData name="Jim Copeland" userId="e4dd8cd6-4dbf-4478-9f4b-0bd494793f96" providerId="ADAL" clId="{FF04A20B-6CA0-4884-A7E7-B3B5835D68B8}" dt="2024-02-17T04:38:34.611" v="1256" actId="1076"/>
          <ac:picMkLst>
            <pc:docMk/>
            <pc:sldMk cId="3401818794" sldId="309"/>
            <ac:picMk id="4" creationId="{B420A35C-DDCE-8A22-6E26-4112CC581D72}"/>
          </ac:picMkLst>
        </pc:picChg>
        <pc:picChg chg="del mod">
          <ac:chgData name="Jim Copeland" userId="e4dd8cd6-4dbf-4478-9f4b-0bd494793f96" providerId="ADAL" clId="{FF04A20B-6CA0-4884-A7E7-B3B5835D68B8}" dt="2024-02-17T04:46:56.858" v="1316" actId="478"/>
          <ac:picMkLst>
            <pc:docMk/>
            <pc:sldMk cId="3401818794" sldId="309"/>
            <ac:picMk id="6" creationId="{06074F24-E030-F597-DAB1-3715BBE4E3B9}"/>
          </ac:picMkLst>
        </pc:picChg>
        <pc:picChg chg="mod">
          <ac:chgData name="Jim Copeland" userId="e4dd8cd6-4dbf-4478-9f4b-0bd494793f96" providerId="ADAL" clId="{FF04A20B-6CA0-4884-A7E7-B3B5835D68B8}" dt="2024-02-17T04:36:58.263" v="1251" actId="1076"/>
          <ac:picMkLst>
            <pc:docMk/>
            <pc:sldMk cId="3401818794" sldId="309"/>
            <ac:picMk id="8" creationId="{429E44B5-C71A-65DD-51FF-429DD6AFDB9E}"/>
          </ac:picMkLst>
        </pc:picChg>
      </pc:sldChg>
      <pc:sldChg chg="addSp delSp modSp add mod setBg">
        <pc:chgData name="Jim Copeland" userId="e4dd8cd6-4dbf-4478-9f4b-0bd494793f96" providerId="ADAL" clId="{FF04A20B-6CA0-4884-A7E7-B3B5835D68B8}" dt="2024-02-17T08:35:08.760" v="4754" actId="1076"/>
        <pc:sldMkLst>
          <pc:docMk/>
          <pc:sldMk cId="3064382205" sldId="310"/>
        </pc:sldMkLst>
        <pc:spChg chg="del mod">
          <ac:chgData name="Jim Copeland" userId="e4dd8cd6-4dbf-4478-9f4b-0bd494793f96" providerId="ADAL" clId="{FF04A20B-6CA0-4884-A7E7-B3B5835D68B8}" dt="2024-02-17T07:14:35.471" v="2831" actId="478"/>
          <ac:spMkLst>
            <pc:docMk/>
            <pc:sldMk cId="3064382205" sldId="310"/>
            <ac:spMk id="3" creationId="{493D098D-50FB-441B-9204-437E6C9001A8}"/>
          </ac:spMkLst>
        </pc:spChg>
        <pc:spChg chg="add del mod">
          <ac:chgData name="Jim Copeland" userId="e4dd8cd6-4dbf-4478-9f4b-0bd494793f96" providerId="ADAL" clId="{FF04A20B-6CA0-4884-A7E7-B3B5835D68B8}" dt="2024-02-17T06:42:38.786" v="2425"/>
          <ac:spMkLst>
            <pc:docMk/>
            <pc:sldMk cId="3064382205" sldId="310"/>
            <ac:spMk id="7" creationId="{DFA177F4-9AB9-D1D2-1A78-7EC5A1FDF2FD}"/>
          </ac:spMkLst>
        </pc:spChg>
        <pc:spChg chg="add mod">
          <ac:chgData name="Jim Copeland" userId="e4dd8cd6-4dbf-4478-9f4b-0bd494793f96" providerId="ADAL" clId="{FF04A20B-6CA0-4884-A7E7-B3B5835D68B8}" dt="2024-02-17T07:14:29.479" v="2830"/>
          <ac:spMkLst>
            <pc:docMk/>
            <pc:sldMk cId="3064382205" sldId="310"/>
            <ac:spMk id="9" creationId="{1E03E899-31EE-7B19-E57F-C8064D28EDDA}"/>
          </ac:spMkLst>
        </pc:spChg>
        <pc:spChg chg="mod">
          <ac:chgData name="Jim Copeland" userId="e4dd8cd6-4dbf-4478-9f4b-0bd494793f96" providerId="ADAL" clId="{FF04A20B-6CA0-4884-A7E7-B3B5835D68B8}" dt="2024-02-17T06:45:46.140" v="2472" actId="207"/>
          <ac:spMkLst>
            <pc:docMk/>
            <pc:sldMk cId="3064382205" sldId="310"/>
            <ac:spMk id="11" creationId="{06EA8353-52DC-AA7F-F70F-0B6169FBA937}"/>
          </ac:spMkLst>
        </pc:spChg>
        <pc:spChg chg="mod">
          <ac:chgData name="Jim Copeland" userId="e4dd8cd6-4dbf-4478-9f4b-0bd494793f96" providerId="ADAL" clId="{FF04A20B-6CA0-4884-A7E7-B3B5835D68B8}" dt="2024-02-17T06:45:49.872" v="2474" actId="207"/>
          <ac:spMkLst>
            <pc:docMk/>
            <pc:sldMk cId="3064382205" sldId="310"/>
            <ac:spMk id="18" creationId="{0992ABFD-52AA-6F5B-F41D-3C44E7E55030}"/>
          </ac:spMkLst>
        </pc:spChg>
        <pc:picChg chg="add del mod">
          <ac:chgData name="Jim Copeland" userId="e4dd8cd6-4dbf-4478-9f4b-0bd494793f96" providerId="ADAL" clId="{FF04A20B-6CA0-4884-A7E7-B3B5835D68B8}" dt="2024-02-17T04:47:24.943" v="1319"/>
          <ac:picMkLst>
            <pc:docMk/>
            <pc:sldMk cId="3064382205" sldId="310"/>
            <ac:picMk id="2" creationId="{2457A9C9-DC85-F9D3-2DC6-EEFE28FAF50B}"/>
          </ac:picMkLst>
        </pc:picChg>
        <pc:picChg chg="mod">
          <ac:chgData name="Jim Copeland" userId="e4dd8cd6-4dbf-4478-9f4b-0bd494793f96" providerId="ADAL" clId="{FF04A20B-6CA0-4884-A7E7-B3B5835D68B8}" dt="2024-02-17T04:42:15.349" v="1284" actId="1076"/>
          <ac:picMkLst>
            <pc:docMk/>
            <pc:sldMk cId="3064382205" sldId="310"/>
            <ac:picMk id="4" creationId="{B420A35C-DDCE-8A22-6E26-4112CC581D72}"/>
          </ac:picMkLst>
        </pc:picChg>
        <pc:picChg chg="add mod">
          <ac:chgData name="Jim Copeland" userId="e4dd8cd6-4dbf-4478-9f4b-0bd494793f96" providerId="ADAL" clId="{FF04A20B-6CA0-4884-A7E7-B3B5835D68B8}" dt="2024-02-17T08:35:08.760" v="4754" actId="1076"/>
          <ac:picMkLst>
            <pc:docMk/>
            <pc:sldMk cId="3064382205" sldId="310"/>
            <ac:picMk id="5" creationId="{D3357603-EE3B-B2D7-842D-43E864DB6785}"/>
          </ac:picMkLst>
        </pc:picChg>
        <pc:picChg chg="del mod">
          <ac:chgData name="Jim Copeland" userId="e4dd8cd6-4dbf-4478-9f4b-0bd494793f96" providerId="ADAL" clId="{FF04A20B-6CA0-4884-A7E7-B3B5835D68B8}" dt="2024-02-17T04:47:32.776" v="1320" actId="478"/>
          <ac:picMkLst>
            <pc:docMk/>
            <pc:sldMk cId="3064382205" sldId="310"/>
            <ac:picMk id="6" creationId="{06074F24-E030-F597-DAB1-3715BBE4E3B9}"/>
          </ac:picMkLst>
        </pc:picChg>
        <pc:picChg chg="mod">
          <ac:chgData name="Jim Copeland" userId="e4dd8cd6-4dbf-4478-9f4b-0bd494793f96" providerId="ADAL" clId="{FF04A20B-6CA0-4884-A7E7-B3B5835D68B8}" dt="2024-02-17T04:41:54.063" v="1279" actId="1076"/>
          <ac:picMkLst>
            <pc:docMk/>
            <pc:sldMk cId="3064382205" sldId="310"/>
            <ac:picMk id="8" creationId="{429E44B5-C71A-65DD-51FF-429DD6AFDB9E}"/>
          </ac:picMkLst>
        </pc:picChg>
      </pc:sldChg>
      <pc:sldChg chg="addSp delSp modSp add mod setBg modAnim">
        <pc:chgData name="Jim Copeland" userId="e4dd8cd6-4dbf-4478-9f4b-0bd494793f96" providerId="ADAL" clId="{FF04A20B-6CA0-4884-A7E7-B3B5835D68B8}" dt="2024-02-17T08:35:25.384" v="4756" actId="1076"/>
        <pc:sldMkLst>
          <pc:docMk/>
          <pc:sldMk cId="132680207" sldId="311"/>
        </pc:sldMkLst>
        <pc:spChg chg="del mod">
          <ac:chgData name="Jim Copeland" userId="e4dd8cd6-4dbf-4478-9f4b-0bd494793f96" providerId="ADAL" clId="{FF04A20B-6CA0-4884-A7E7-B3B5835D68B8}" dt="2024-02-17T07:13:24.325" v="2827" actId="478"/>
          <ac:spMkLst>
            <pc:docMk/>
            <pc:sldMk cId="132680207" sldId="311"/>
            <ac:spMk id="3" creationId="{493D098D-50FB-441B-9204-437E6C9001A8}"/>
          </ac:spMkLst>
        </pc:spChg>
        <pc:spChg chg="add del mod">
          <ac:chgData name="Jim Copeland" userId="e4dd8cd6-4dbf-4478-9f4b-0bd494793f96" providerId="ADAL" clId="{FF04A20B-6CA0-4884-A7E7-B3B5835D68B8}" dt="2024-02-17T06:42:38.560" v="2424"/>
          <ac:spMkLst>
            <pc:docMk/>
            <pc:sldMk cId="132680207" sldId="311"/>
            <ac:spMk id="5" creationId="{5A6219C4-0763-85B6-C80E-8E76FEFE4C8B}"/>
          </ac:spMkLst>
        </pc:spChg>
        <pc:spChg chg="add mod">
          <ac:chgData name="Jim Copeland" userId="e4dd8cd6-4dbf-4478-9f4b-0bd494793f96" providerId="ADAL" clId="{FF04A20B-6CA0-4884-A7E7-B3B5835D68B8}" dt="2024-02-17T07:13:21.156" v="2826"/>
          <ac:spMkLst>
            <pc:docMk/>
            <pc:sldMk cId="132680207" sldId="311"/>
            <ac:spMk id="7" creationId="{A62773CD-94CB-9613-B34C-ACC895DCFB88}"/>
          </ac:spMkLst>
        </pc:spChg>
        <pc:spChg chg="mod">
          <ac:chgData name="Jim Copeland" userId="e4dd8cd6-4dbf-4478-9f4b-0bd494793f96" providerId="ADAL" clId="{FF04A20B-6CA0-4884-A7E7-B3B5835D68B8}" dt="2024-02-17T06:46:05.224" v="2475" actId="207"/>
          <ac:spMkLst>
            <pc:docMk/>
            <pc:sldMk cId="132680207" sldId="311"/>
            <ac:spMk id="11" creationId="{06EA8353-52DC-AA7F-F70F-0B6169FBA937}"/>
          </ac:spMkLst>
        </pc:spChg>
        <pc:spChg chg="mod">
          <ac:chgData name="Jim Copeland" userId="e4dd8cd6-4dbf-4478-9f4b-0bd494793f96" providerId="ADAL" clId="{FF04A20B-6CA0-4884-A7E7-B3B5835D68B8}" dt="2024-02-17T06:46:08.540" v="2477" actId="207"/>
          <ac:spMkLst>
            <pc:docMk/>
            <pc:sldMk cId="132680207" sldId="311"/>
            <ac:spMk id="18" creationId="{0992ABFD-52AA-6F5B-F41D-3C44E7E55030}"/>
          </ac:spMkLst>
        </pc:spChg>
        <pc:picChg chg="add mod">
          <ac:chgData name="Jim Copeland" userId="e4dd8cd6-4dbf-4478-9f4b-0bd494793f96" providerId="ADAL" clId="{FF04A20B-6CA0-4884-A7E7-B3B5835D68B8}" dt="2024-02-17T08:35:25.384" v="4756" actId="1076"/>
          <ac:picMkLst>
            <pc:docMk/>
            <pc:sldMk cId="132680207" sldId="311"/>
            <ac:picMk id="2" creationId="{52B4FE2F-B66E-1C69-1904-7BD0FF3BA8AC}"/>
          </ac:picMkLst>
        </pc:picChg>
        <pc:picChg chg="mod">
          <ac:chgData name="Jim Copeland" userId="e4dd8cd6-4dbf-4478-9f4b-0bd494793f96" providerId="ADAL" clId="{FF04A20B-6CA0-4884-A7E7-B3B5835D68B8}" dt="2024-02-17T04:49:34.831" v="1343" actId="1076"/>
          <ac:picMkLst>
            <pc:docMk/>
            <pc:sldMk cId="132680207" sldId="311"/>
            <ac:picMk id="4" creationId="{B420A35C-DDCE-8A22-6E26-4112CC581D72}"/>
          </ac:picMkLst>
        </pc:picChg>
        <pc:picChg chg="del mod">
          <ac:chgData name="Jim Copeland" userId="e4dd8cd6-4dbf-4478-9f4b-0bd494793f96" providerId="ADAL" clId="{FF04A20B-6CA0-4884-A7E7-B3B5835D68B8}" dt="2024-02-17T04:50:40.387" v="1349" actId="478"/>
          <ac:picMkLst>
            <pc:docMk/>
            <pc:sldMk cId="132680207" sldId="311"/>
            <ac:picMk id="6" creationId="{06074F24-E030-F597-DAB1-3715BBE4E3B9}"/>
          </ac:picMkLst>
        </pc:picChg>
        <pc:picChg chg="mod">
          <ac:chgData name="Jim Copeland" userId="e4dd8cd6-4dbf-4478-9f4b-0bd494793f96" providerId="ADAL" clId="{FF04A20B-6CA0-4884-A7E7-B3B5835D68B8}" dt="2024-02-17T04:49:16.138" v="1341" actId="1076"/>
          <ac:picMkLst>
            <pc:docMk/>
            <pc:sldMk cId="132680207" sldId="311"/>
            <ac:picMk id="8" creationId="{429E44B5-C71A-65DD-51FF-429DD6AFDB9E}"/>
          </ac:picMkLst>
        </pc:picChg>
      </pc:sldChg>
      <pc:sldChg chg="addSp delSp modSp add mod setBg delAnim modAnim">
        <pc:chgData name="Jim Copeland" userId="e4dd8cd6-4dbf-4478-9f4b-0bd494793f96" providerId="ADAL" clId="{FF04A20B-6CA0-4884-A7E7-B3B5835D68B8}" dt="2024-02-29T22:58:30.616" v="26168" actId="1076"/>
        <pc:sldMkLst>
          <pc:docMk/>
          <pc:sldMk cId="1028532822" sldId="312"/>
        </pc:sldMkLst>
        <pc:spChg chg="mod">
          <ac:chgData name="Jim Copeland" userId="e4dd8cd6-4dbf-4478-9f4b-0bd494793f96" providerId="ADAL" clId="{FF04A20B-6CA0-4884-A7E7-B3B5835D68B8}" dt="2024-02-17T07:11:05.029" v="2810" actId="27636"/>
          <ac:spMkLst>
            <pc:docMk/>
            <pc:sldMk cId="1028532822" sldId="312"/>
            <ac:spMk id="3" creationId="{493D098D-50FB-441B-9204-437E6C9001A8}"/>
          </ac:spMkLst>
        </pc:spChg>
        <pc:spChg chg="add del mod">
          <ac:chgData name="Jim Copeland" userId="e4dd8cd6-4dbf-4478-9f4b-0bd494793f96" providerId="ADAL" clId="{FF04A20B-6CA0-4884-A7E7-B3B5835D68B8}" dt="2024-02-17T06:42:38.100" v="2422"/>
          <ac:spMkLst>
            <pc:docMk/>
            <pc:sldMk cId="1028532822" sldId="312"/>
            <ac:spMk id="10" creationId="{C21364A8-969A-D430-26B5-F7D7ABD5BB60}"/>
          </ac:spMkLst>
        </pc:spChg>
        <pc:spChg chg="mod">
          <ac:chgData name="Jim Copeland" userId="e4dd8cd6-4dbf-4478-9f4b-0bd494793f96" providerId="ADAL" clId="{FF04A20B-6CA0-4884-A7E7-B3B5835D68B8}" dt="2024-02-17T06:47:56.653" v="2487" actId="207"/>
          <ac:spMkLst>
            <pc:docMk/>
            <pc:sldMk cId="1028532822" sldId="312"/>
            <ac:spMk id="11" creationId="{06EA8353-52DC-AA7F-F70F-0B6169FBA937}"/>
          </ac:spMkLst>
        </pc:spChg>
        <pc:spChg chg="mod">
          <ac:chgData name="Jim Copeland" userId="e4dd8cd6-4dbf-4478-9f4b-0bd494793f96" providerId="ADAL" clId="{FF04A20B-6CA0-4884-A7E7-B3B5835D68B8}" dt="2024-02-17T06:48:03.559" v="2489" actId="207"/>
          <ac:spMkLst>
            <pc:docMk/>
            <pc:sldMk cId="1028532822" sldId="312"/>
            <ac:spMk id="18" creationId="{0992ABFD-52AA-6F5B-F41D-3C44E7E55030}"/>
          </ac:spMkLst>
        </pc:spChg>
        <pc:picChg chg="del">
          <ac:chgData name="Jim Copeland" userId="e4dd8cd6-4dbf-4478-9f4b-0bd494793f96" providerId="ADAL" clId="{FF04A20B-6CA0-4884-A7E7-B3B5835D68B8}" dt="2024-02-17T05:32:49.205" v="1986" actId="478"/>
          <ac:picMkLst>
            <pc:docMk/>
            <pc:sldMk cId="1028532822" sldId="312"/>
            <ac:picMk id="5" creationId="{68F33116-64EB-A28D-C94F-8977018A1CCE}"/>
          </ac:picMkLst>
        </pc:picChg>
        <pc:picChg chg="add del mod">
          <ac:chgData name="Jim Copeland" userId="e4dd8cd6-4dbf-4478-9f4b-0bd494793f96" providerId="ADAL" clId="{FF04A20B-6CA0-4884-A7E7-B3B5835D68B8}" dt="2024-02-18T01:27:40.563" v="7262" actId="22"/>
          <ac:picMkLst>
            <pc:docMk/>
            <pc:sldMk cId="1028532822" sldId="312"/>
            <ac:picMk id="5" creationId="{D4113F66-A663-BDC9-6972-A4A5A3744478}"/>
          </ac:picMkLst>
        </pc:picChg>
        <pc:picChg chg="mod">
          <ac:chgData name="Jim Copeland" userId="e4dd8cd6-4dbf-4478-9f4b-0bd494793f96" providerId="ADAL" clId="{FF04A20B-6CA0-4884-A7E7-B3B5835D68B8}" dt="2024-02-17T08:35:49.024" v="4759" actId="1076"/>
          <ac:picMkLst>
            <pc:docMk/>
            <pc:sldMk cId="1028532822" sldId="312"/>
            <ac:picMk id="6" creationId="{06074F24-E030-F597-DAB1-3715BBE4E3B9}"/>
          </ac:picMkLst>
        </pc:picChg>
        <pc:picChg chg="del">
          <ac:chgData name="Jim Copeland" userId="e4dd8cd6-4dbf-4478-9f4b-0bd494793f96" providerId="ADAL" clId="{FF04A20B-6CA0-4884-A7E7-B3B5835D68B8}" dt="2024-02-17T05:32:47.078" v="1985" actId="478"/>
          <ac:picMkLst>
            <pc:docMk/>
            <pc:sldMk cId="1028532822" sldId="312"/>
            <ac:picMk id="7" creationId="{CEA64423-07B3-57D1-7D94-4036C046403E}"/>
          </ac:picMkLst>
        </pc:picChg>
        <pc:picChg chg="mod ord">
          <ac:chgData name="Jim Copeland" userId="e4dd8cd6-4dbf-4478-9f4b-0bd494793f96" providerId="ADAL" clId="{FF04A20B-6CA0-4884-A7E7-B3B5835D68B8}" dt="2024-02-29T22:58:30.616" v="26168" actId="1076"/>
          <ac:picMkLst>
            <pc:docMk/>
            <pc:sldMk cId="1028532822" sldId="312"/>
            <ac:picMk id="8" creationId="{79CFFD58-4EB6-99EB-4B78-83E8BE7BF686}"/>
          </ac:picMkLst>
        </pc:picChg>
        <pc:picChg chg="add mod">
          <ac:chgData name="Jim Copeland" userId="e4dd8cd6-4dbf-4478-9f4b-0bd494793f96" providerId="ADAL" clId="{FF04A20B-6CA0-4884-A7E7-B3B5835D68B8}" dt="2024-02-18T01:18:35.052" v="7157" actId="1076"/>
          <ac:picMkLst>
            <pc:docMk/>
            <pc:sldMk cId="1028532822" sldId="312"/>
            <ac:picMk id="9" creationId="{4E08D4F9-A977-7ABE-911A-8613EB324E93}"/>
          </ac:picMkLst>
        </pc:picChg>
        <pc:picChg chg="mod ord">
          <ac:chgData name="Jim Copeland" userId="e4dd8cd6-4dbf-4478-9f4b-0bd494793f96" providerId="ADAL" clId="{FF04A20B-6CA0-4884-A7E7-B3B5835D68B8}" dt="2024-02-29T22:58:30.171" v="26167" actId="1076"/>
          <ac:picMkLst>
            <pc:docMk/>
            <pc:sldMk cId="1028532822" sldId="312"/>
            <ac:picMk id="12" creationId="{7715E17E-F073-86C3-AE6D-13E121E47B78}"/>
          </ac:picMkLst>
        </pc:picChg>
        <pc:picChg chg="mod ord">
          <ac:chgData name="Jim Copeland" userId="e4dd8cd6-4dbf-4478-9f4b-0bd494793f96" providerId="ADAL" clId="{FF04A20B-6CA0-4884-A7E7-B3B5835D68B8}" dt="2024-02-18T01:22:40.176" v="7177" actId="1076"/>
          <ac:picMkLst>
            <pc:docMk/>
            <pc:sldMk cId="1028532822" sldId="312"/>
            <ac:picMk id="14" creationId="{DC1E6B10-5F66-08DE-1D47-626C3B663E1E}"/>
          </ac:picMkLst>
        </pc:picChg>
        <pc:picChg chg="del mod">
          <ac:chgData name="Jim Copeland" userId="e4dd8cd6-4dbf-4478-9f4b-0bd494793f96" providerId="ADAL" clId="{FF04A20B-6CA0-4884-A7E7-B3B5835D68B8}" dt="2024-02-17T05:32:53.725" v="1988" actId="478"/>
          <ac:picMkLst>
            <pc:docMk/>
            <pc:sldMk cId="1028532822" sldId="312"/>
            <ac:picMk id="16" creationId="{8C65C83F-50CA-7A88-95E0-FC0F0EDFC05E}"/>
          </ac:picMkLst>
        </pc:picChg>
      </pc:sldChg>
      <pc:sldChg chg="addSp delSp modSp add del mod delAnim modAnim">
        <pc:chgData name="Jim Copeland" userId="e4dd8cd6-4dbf-4478-9f4b-0bd494793f96" providerId="ADAL" clId="{FF04A20B-6CA0-4884-A7E7-B3B5835D68B8}" dt="2024-02-17T04:51:18.939" v="1351" actId="2696"/>
        <pc:sldMkLst>
          <pc:docMk/>
          <pc:sldMk cId="3066724360" sldId="312"/>
        </pc:sldMkLst>
        <pc:spChg chg="mod">
          <ac:chgData name="Jim Copeland" userId="e4dd8cd6-4dbf-4478-9f4b-0bd494793f96" providerId="ADAL" clId="{FF04A20B-6CA0-4884-A7E7-B3B5835D68B8}" dt="2024-02-17T03:58:51.010" v="1031" actId="20577"/>
          <ac:spMkLst>
            <pc:docMk/>
            <pc:sldMk cId="3066724360" sldId="312"/>
            <ac:spMk id="3" creationId="{493D098D-50FB-441B-9204-437E6C9001A8}"/>
          </ac:spMkLst>
        </pc:spChg>
        <pc:picChg chg="add del mod">
          <ac:chgData name="Jim Copeland" userId="e4dd8cd6-4dbf-4478-9f4b-0bd494793f96" providerId="ADAL" clId="{FF04A20B-6CA0-4884-A7E7-B3B5835D68B8}" dt="2024-02-17T03:59:03.203" v="1034" actId="478"/>
          <ac:picMkLst>
            <pc:docMk/>
            <pc:sldMk cId="3066724360" sldId="312"/>
            <ac:picMk id="2" creationId="{D397DF11-7CC5-94F7-976B-FBB2D6A0E593}"/>
          </ac:picMkLst>
        </pc:picChg>
        <pc:picChg chg="add mod">
          <ac:chgData name="Jim Copeland" userId="e4dd8cd6-4dbf-4478-9f4b-0bd494793f96" providerId="ADAL" clId="{FF04A20B-6CA0-4884-A7E7-B3B5835D68B8}" dt="2024-02-17T04:00:14.022" v="1041" actId="1076"/>
          <ac:picMkLst>
            <pc:docMk/>
            <pc:sldMk cId="3066724360" sldId="312"/>
            <ac:picMk id="5" creationId="{FE91F4C6-F09B-AA02-F26B-551C80247163}"/>
          </ac:picMkLst>
        </pc:picChg>
        <pc:picChg chg="add mod">
          <ac:chgData name="Jim Copeland" userId="e4dd8cd6-4dbf-4478-9f4b-0bd494793f96" providerId="ADAL" clId="{FF04A20B-6CA0-4884-A7E7-B3B5835D68B8}" dt="2024-02-17T04:01:44.878" v="1048" actId="1076"/>
          <ac:picMkLst>
            <pc:docMk/>
            <pc:sldMk cId="3066724360" sldId="312"/>
            <ac:picMk id="7" creationId="{2411D46C-F079-E091-B557-262405216215}"/>
          </ac:picMkLst>
        </pc:picChg>
        <pc:picChg chg="add del mod">
          <ac:chgData name="Jim Copeland" userId="e4dd8cd6-4dbf-4478-9f4b-0bd494793f96" providerId="ADAL" clId="{FF04A20B-6CA0-4884-A7E7-B3B5835D68B8}" dt="2024-02-17T03:59:06.505" v="1035" actId="14826"/>
          <ac:picMkLst>
            <pc:docMk/>
            <pc:sldMk cId="3066724360" sldId="312"/>
            <ac:picMk id="8" creationId="{429E44B5-C71A-65DD-51FF-429DD6AFDB9E}"/>
          </ac:picMkLst>
        </pc:picChg>
        <pc:picChg chg="add mod">
          <ac:chgData name="Jim Copeland" userId="e4dd8cd6-4dbf-4478-9f4b-0bd494793f96" providerId="ADAL" clId="{FF04A20B-6CA0-4884-A7E7-B3B5835D68B8}" dt="2024-02-17T04:02:47.426" v="1056" actId="1076"/>
          <ac:picMkLst>
            <pc:docMk/>
            <pc:sldMk cId="3066724360" sldId="312"/>
            <ac:picMk id="9" creationId="{6614EFE9-2AFF-2E15-E330-2E14FA0DF719}"/>
          </ac:picMkLst>
        </pc:picChg>
        <pc:picChg chg="add mod">
          <ac:chgData name="Jim Copeland" userId="e4dd8cd6-4dbf-4478-9f4b-0bd494793f96" providerId="ADAL" clId="{FF04A20B-6CA0-4884-A7E7-B3B5835D68B8}" dt="2024-02-17T04:03:21.148" v="1060" actId="1076"/>
          <ac:picMkLst>
            <pc:docMk/>
            <pc:sldMk cId="3066724360" sldId="312"/>
            <ac:picMk id="10" creationId="{D2A6BA0F-80D3-8F2D-00F9-F8A33A4E25C1}"/>
          </ac:picMkLst>
        </pc:picChg>
      </pc:sldChg>
      <pc:sldChg chg="modSp add del mod setBg">
        <pc:chgData name="Jim Copeland" userId="e4dd8cd6-4dbf-4478-9f4b-0bd494793f96" providerId="ADAL" clId="{FF04A20B-6CA0-4884-A7E7-B3B5835D68B8}" dt="2024-02-17T06:48:55.354" v="2490" actId="2696"/>
        <pc:sldMkLst>
          <pc:docMk/>
          <pc:sldMk cId="1010294134" sldId="313"/>
        </pc:sldMkLst>
        <pc:picChg chg="mod">
          <ac:chgData name="Jim Copeland" userId="e4dd8cd6-4dbf-4478-9f4b-0bd494793f96" providerId="ADAL" clId="{FF04A20B-6CA0-4884-A7E7-B3B5835D68B8}" dt="2024-02-17T05:52:25.756" v="2059" actId="1076"/>
          <ac:picMkLst>
            <pc:docMk/>
            <pc:sldMk cId="1010294134" sldId="313"/>
            <ac:picMk id="5" creationId="{68F33116-64EB-A28D-C94F-8977018A1CCE}"/>
          </ac:picMkLst>
        </pc:picChg>
        <pc:picChg chg="mod">
          <ac:chgData name="Jim Copeland" userId="e4dd8cd6-4dbf-4478-9f4b-0bd494793f96" providerId="ADAL" clId="{FF04A20B-6CA0-4884-A7E7-B3B5835D68B8}" dt="2024-02-17T05:52:02.353" v="2055" actId="1076"/>
          <ac:picMkLst>
            <pc:docMk/>
            <pc:sldMk cId="1010294134" sldId="313"/>
            <ac:picMk id="8" creationId="{79CFFD58-4EB6-99EB-4B78-83E8BE7BF686}"/>
          </ac:picMkLst>
        </pc:picChg>
        <pc:picChg chg="mod">
          <ac:chgData name="Jim Copeland" userId="e4dd8cd6-4dbf-4478-9f4b-0bd494793f96" providerId="ADAL" clId="{FF04A20B-6CA0-4884-A7E7-B3B5835D68B8}" dt="2024-02-17T05:53:07.929" v="2066" actId="1076"/>
          <ac:picMkLst>
            <pc:docMk/>
            <pc:sldMk cId="1010294134" sldId="313"/>
            <ac:picMk id="12" creationId="{7715E17E-F073-86C3-AE6D-13E121E47B78}"/>
          </ac:picMkLst>
        </pc:picChg>
        <pc:picChg chg="mod">
          <ac:chgData name="Jim Copeland" userId="e4dd8cd6-4dbf-4478-9f4b-0bd494793f96" providerId="ADAL" clId="{FF04A20B-6CA0-4884-A7E7-B3B5835D68B8}" dt="2024-02-17T05:51:36.080" v="2053" actId="14826"/>
          <ac:picMkLst>
            <pc:docMk/>
            <pc:sldMk cId="1010294134" sldId="313"/>
            <ac:picMk id="14" creationId="{DC1E6B10-5F66-08DE-1D47-626C3B663E1E}"/>
          </ac:picMkLst>
        </pc:picChg>
        <pc:picChg chg="mod">
          <ac:chgData name="Jim Copeland" userId="e4dd8cd6-4dbf-4478-9f4b-0bd494793f96" providerId="ADAL" clId="{FF04A20B-6CA0-4884-A7E7-B3B5835D68B8}" dt="2024-02-17T05:52:16.072" v="2058" actId="1076"/>
          <ac:picMkLst>
            <pc:docMk/>
            <pc:sldMk cId="1010294134" sldId="313"/>
            <ac:picMk id="16" creationId="{8C65C83F-50CA-7A88-95E0-FC0F0EDFC05E}"/>
          </ac:picMkLst>
        </pc:picChg>
      </pc:sldChg>
      <pc:sldChg chg="addSp delSp modSp add mod ord delAnim modAnim">
        <pc:chgData name="Jim Copeland" userId="e4dd8cd6-4dbf-4478-9f4b-0bd494793f96" providerId="ADAL" clId="{FF04A20B-6CA0-4884-A7E7-B3B5835D68B8}" dt="2024-02-29T14:16:04.062" v="20163"/>
        <pc:sldMkLst>
          <pc:docMk/>
          <pc:sldMk cId="1089279247" sldId="313"/>
        </pc:sldMkLst>
        <pc:spChg chg="mod">
          <ac:chgData name="Jim Copeland" userId="e4dd8cd6-4dbf-4478-9f4b-0bd494793f96" providerId="ADAL" clId="{FF04A20B-6CA0-4884-A7E7-B3B5835D68B8}" dt="2024-02-29T04:32:33.423" v="19628" actId="255"/>
          <ac:spMkLst>
            <pc:docMk/>
            <pc:sldMk cId="1089279247" sldId="313"/>
            <ac:spMk id="3" creationId="{493D098D-50FB-441B-9204-437E6C9001A8}"/>
          </ac:spMkLst>
        </pc:spChg>
        <pc:picChg chg="mod">
          <ac:chgData name="Jim Copeland" userId="e4dd8cd6-4dbf-4478-9f4b-0bd494793f96" providerId="ADAL" clId="{FF04A20B-6CA0-4884-A7E7-B3B5835D68B8}" dt="2024-02-29T04:26:15.106" v="19340" actId="1076"/>
          <ac:picMkLst>
            <pc:docMk/>
            <pc:sldMk cId="1089279247" sldId="313"/>
            <ac:picMk id="5" creationId="{68F33116-64EB-A28D-C94F-8977018A1CCE}"/>
          </ac:picMkLst>
        </pc:picChg>
        <pc:picChg chg="mod">
          <ac:chgData name="Jim Copeland" userId="e4dd8cd6-4dbf-4478-9f4b-0bd494793f96" providerId="ADAL" clId="{FF04A20B-6CA0-4884-A7E7-B3B5835D68B8}" dt="2024-02-29T04:36:00.817" v="19630" actId="14100"/>
          <ac:picMkLst>
            <pc:docMk/>
            <pc:sldMk cId="1089279247" sldId="313"/>
            <ac:picMk id="6" creationId="{06074F24-E030-F597-DAB1-3715BBE4E3B9}"/>
          </ac:picMkLst>
        </pc:picChg>
        <pc:picChg chg="del">
          <ac:chgData name="Jim Copeland" userId="e4dd8cd6-4dbf-4478-9f4b-0bd494793f96" providerId="ADAL" clId="{FF04A20B-6CA0-4884-A7E7-B3B5835D68B8}" dt="2024-02-17T07:19:48.433" v="2860" actId="478"/>
          <ac:picMkLst>
            <pc:docMk/>
            <pc:sldMk cId="1089279247" sldId="313"/>
            <ac:picMk id="7" creationId="{CECC29F6-FDBB-8A43-35F4-8AC10B2D82A7}"/>
          </ac:picMkLst>
        </pc:picChg>
        <pc:picChg chg="add del mod">
          <ac:chgData name="Jim Copeland" userId="e4dd8cd6-4dbf-4478-9f4b-0bd494793f96" providerId="ADAL" clId="{FF04A20B-6CA0-4884-A7E7-B3B5835D68B8}" dt="2024-02-29T04:26:07.913" v="19337" actId="478"/>
          <ac:picMkLst>
            <pc:docMk/>
            <pc:sldMk cId="1089279247" sldId="313"/>
            <ac:picMk id="8" creationId="{F7D93043-F680-1902-ED9E-306B111C8928}"/>
          </ac:picMkLst>
        </pc:picChg>
        <pc:picChg chg="del">
          <ac:chgData name="Jim Copeland" userId="e4dd8cd6-4dbf-4478-9f4b-0bd494793f96" providerId="ADAL" clId="{FF04A20B-6CA0-4884-A7E7-B3B5835D68B8}" dt="2024-02-17T07:19:46.765" v="2859" actId="478"/>
          <ac:picMkLst>
            <pc:docMk/>
            <pc:sldMk cId="1089279247" sldId="313"/>
            <ac:picMk id="9" creationId="{A0FE1126-1159-EF02-8B60-ADFA2B2E3C12}"/>
          </ac:picMkLst>
        </pc:picChg>
        <pc:picChg chg="del">
          <ac:chgData name="Jim Copeland" userId="e4dd8cd6-4dbf-4478-9f4b-0bd494793f96" providerId="ADAL" clId="{FF04A20B-6CA0-4884-A7E7-B3B5835D68B8}" dt="2024-02-17T07:19:45.819" v="2858" actId="478"/>
          <ac:picMkLst>
            <pc:docMk/>
            <pc:sldMk cId="1089279247" sldId="313"/>
            <ac:picMk id="12" creationId="{0944B4C7-64DB-0350-77AB-E25F64C0A173}"/>
          </ac:picMkLst>
        </pc:picChg>
        <pc:picChg chg="add del mod">
          <ac:chgData name="Jim Copeland" userId="e4dd8cd6-4dbf-4478-9f4b-0bd494793f96" providerId="ADAL" clId="{FF04A20B-6CA0-4884-A7E7-B3B5835D68B8}" dt="2024-02-29T04:26:07.251" v="19336" actId="478"/>
          <ac:picMkLst>
            <pc:docMk/>
            <pc:sldMk cId="1089279247" sldId="313"/>
            <ac:picMk id="13" creationId="{4695B539-D0AA-E35F-5305-6BDCEEE690A5}"/>
          </ac:picMkLst>
        </pc:picChg>
        <pc:picChg chg="del">
          <ac:chgData name="Jim Copeland" userId="e4dd8cd6-4dbf-4478-9f4b-0bd494793f96" providerId="ADAL" clId="{FF04A20B-6CA0-4884-A7E7-B3B5835D68B8}" dt="2024-02-17T07:19:44.494" v="2857" actId="478"/>
          <ac:picMkLst>
            <pc:docMk/>
            <pc:sldMk cId="1089279247" sldId="313"/>
            <ac:picMk id="14" creationId="{C5240424-9693-5B1C-8940-35A7D5DAF834}"/>
          </ac:picMkLst>
        </pc:picChg>
        <pc:picChg chg="add del mod">
          <ac:chgData name="Jim Copeland" userId="e4dd8cd6-4dbf-4478-9f4b-0bd494793f96" providerId="ADAL" clId="{FF04A20B-6CA0-4884-A7E7-B3B5835D68B8}" dt="2024-02-29T04:26:06.486" v="19335" actId="478"/>
          <ac:picMkLst>
            <pc:docMk/>
            <pc:sldMk cId="1089279247" sldId="313"/>
            <ac:picMk id="16" creationId="{72CBB5A8-D9F8-DECA-7C9E-5ADC036B5968}"/>
          </ac:picMkLst>
        </pc:picChg>
        <pc:picChg chg="add del mod">
          <ac:chgData name="Jim Copeland" userId="e4dd8cd6-4dbf-4478-9f4b-0bd494793f96" providerId="ADAL" clId="{FF04A20B-6CA0-4884-A7E7-B3B5835D68B8}" dt="2024-02-29T04:26:05.676" v="19334" actId="478"/>
          <ac:picMkLst>
            <pc:docMk/>
            <pc:sldMk cId="1089279247" sldId="313"/>
            <ac:picMk id="19" creationId="{3CB9AF6E-BB05-E3FB-D08D-044D8255DE79}"/>
          </ac:picMkLst>
        </pc:picChg>
      </pc:sldChg>
      <pc:sldChg chg="add del">
        <pc:chgData name="Jim Copeland" userId="e4dd8cd6-4dbf-4478-9f4b-0bd494793f96" providerId="ADAL" clId="{FF04A20B-6CA0-4884-A7E7-B3B5835D68B8}" dt="2024-02-17T07:07:26.149" v="2794" actId="2890"/>
        <pc:sldMkLst>
          <pc:docMk/>
          <pc:sldMk cId="1777528854" sldId="313"/>
        </pc:sldMkLst>
      </pc:sldChg>
      <pc:sldChg chg="addSp delSp modSp add mod delAnim modAnim">
        <pc:chgData name="Jim Copeland" userId="e4dd8cd6-4dbf-4478-9f4b-0bd494793f96" providerId="ADAL" clId="{FF04A20B-6CA0-4884-A7E7-B3B5835D68B8}" dt="2024-02-18T01:02:00.568" v="7090" actId="1076"/>
        <pc:sldMkLst>
          <pc:docMk/>
          <pc:sldMk cId="1250947788" sldId="314"/>
        </pc:sldMkLst>
        <pc:spChg chg="mod">
          <ac:chgData name="Jim Copeland" userId="e4dd8cd6-4dbf-4478-9f4b-0bd494793f96" providerId="ADAL" clId="{FF04A20B-6CA0-4884-A7E7-B3B5835D68B8}" dt="2024-02-17T07:35:38.970" v="3381" actId="6549"/>
          <ac:spMkLst>
            <pc:docMk/>
            <pc:sldMk cId="1250947788" sldId="314"/>
            <ac:spMk id="3" creationId="{493D098D-50FB-441B-9204-437E6C9001A8}"/>
          </ac:spMkLst>
        </pc:spChg>
        <pc:picChg chg="mod">
          <ac:chgData name="Jim Copeland" userId="e4dd8cd6-4dbf-4478-9f4b-0bd494793f96" providerId="ADAL" clId="{FF04A20B-6CA0-4884-A7E7-B3B5835D68B8}" dt="2024-02-17T07:36:12.280" v="3382" actId="14826"/>
          <ac:picMkLst>
            <pc:docMk/>
            <pc:sldMk cId="1250947788" sldId="314"/>
            <ac:picMk id="5" creationId="{68F33116-64EB-A28D-C94F-8977018A1CCE}"/>
          </ac:picMkLst>
        </pc:picChg>
        <pc:picChg chg="mod">
          <ac:chgData name="Jim Copeland" userId="e4dd8cd6-4dbf-4478-9f4b-0bd494793f96" providerId="ADAL" clId="{FF04A20B-6CA0-4884-A7E7-B3B5835D68B8}" dt="2024-02-17T08:36:39.153" v="4766" actId="1076"/>
          <ac:picMkLst>
            <pc:docMk/>
            <pc:sldMk cId="1250947788" sldId="314"/>
            <ac:picMk id="6" creationId="{06074F24-E030-F597-DAB1-3715BBE4E3B9}"/>
          </ac:picMkLst>
        </pc:picChg>
        <pc:picChg chg="add mod">
          <ac:chgData name="Jim Copeland" userId="e4dd8cd6-4dbf-4478-9f4b-0bd494793f96" providerId="ADAL" clId="{FF04A20B-6CA0-4884-A7E7-B3B5835D68B8}" dt="2024-02-18T00:51:59.132" v="6978" actId="14826"/>
          <ac:picMkLst>
            <pc:docMk/>
            <pc:sldMk cId="1250947788" sldId="314"/>
            <ac:picMk id="7" creationId="{EA96443C-B2F1-1287-4DEE-5C8E2CF9352D}"/>
          </ac:picMkLst>
        </pc:picChg>
        <pc:picChg chg="add mod">
          <ac:chgData name="Jim Copeland" userId="e4dd8cd6-4dbf-4478-9f4b-0bd494793f96" providerId="ADAL" clId="{FF04A20B-6CA0-4884-A7E7-B3B5835D68B8}" dt="2024-02-18T01:01:46.892" v="7054" actId="1076"/>
          <ac:picMkLst>
            <pc:docMk/>
            <pc:sldMk cId="1250947788" sldId="314"/>
            <ac:picMk id="8" creationId="{791FFD35-87C5-DF00-FE1F-9BE581F1AD10}"/>
          </ac:picMkLst>
        </pc:picChg>
        <pc:picChg chg="del">
          <ac:chgData name="Jim Copeland" userId="e4dd8cd6-4dbf-4478-9f4b-0bd494793f96" providerId="ADAL" clId="{FF04A20B-6CA0-4884-A7E7-B3B5835D68B8}" dt="2024-02-17T07:33:16.960" v="3151" actId="478"/>
          <ac:picMkLst>
            <pc:docMk/>
            <pc:sldMk cId="1250947788" sldId="314"/>
            <ac:picMk id="8" creationId="{F7D93043-F680-1902-ED9E-306B111C8928}"/>
          </ac:picMkLst>
        </pc:picChg>
        <pc:picChg chg="add mod">
          <ac:chgData name="Jim Copeland" userId="e4dd8cd6-4dbf-4478-9f4b-0bd494793f96" providerId="ADAL" clId="{FF04A20B-6CA0-4884-A7E7-B3B5835D68B8}" dt="2024-02-18T00:59:53.201" v="7027" actId="1076"/>
          <ac:picMkLst>
            <pc:docMk/>
            <pc:sldMk cId="1250947788" sldId="314"/>
            <ac:picMk id="10" creationId="{261522F7-03F8-5826-46E4-3F469467186D}"/>
          </ac:picMkLst>
        </pc:picChg>
        <pc:picChg chg="add mod">
          <ac:chgData name="Jim Copeland" userId="e4dd8cd6-4dbf-4478-9f4b-0bd494793f96" providerId="ADAL" clId="{FF04A20B-6CA0-4884-A7E7-B3B5835D68B8}" dt="2024-02-18T01:02:00.568" v="7090" actId="1076"/>
          <ac:picMkLst>
            <pc:docMk/>
            <pc:sldMk cId="1250947788" sldId="314"/>
            <ac:picMk id="12" creationId="{2AEE17F4-9DEA-7F1A-8180-657CDDA8E11E}"/>
          </ac:picMkLst>
        </pc:picChg>
        <pc:picChg chg="del">
          <ac:chgData name="Jim Copeland" userId="e4dd8cd6-4dbf-4478-9f4b-0bd494793f96" providerId="ADAL" clId="{FF04A20B-6CA0-4884-A7E7-B3B5835D68B8}" dt="2024-02-17T07:33:15.950" v="3150" actId="478"/>
          <ac:picMkLst>
            <pc:docMk/>
            <pc:sldMk cId="1250947788" sldId="314"/>
            <ac:picMk id="13" creationId="{4695B539-D0AA-E35F-5305-6BDCEEE690A5}"/>
          </ac:picMkLst>
        </pc:picChg>
        <pc:picChg chg="add del mod">
          <ac:chgData name="Jim Copeland" userId="e4dd8cd6-4dbf-4478-9f4b-0bd494793f96" providerId="ADAL" clId="{FF04A20B-6CA0-4884-A7E7-B3B5835D68B8}" dt="2024-02-18T00:56:54.254" v="6992" actId="478"/>
          <ac:picMkLst>
            <pc:docMk/>
            <pc:sldMk cId="1250947788" sldId="314"/>
            <ac:picMk id="14" creationId="{F3EB9EAC-0B2D-1984-7ED5-604BD07BE548}"/>
          </ac:picMkLst>
        </pc:picChg>
        <pc:picChg chg="del">
          <ac:chgData name="Jim Copeland" userId="e4dd8cd6-4dbf-4478-9f4b-0bd494793f96" providerId="ADAL" clId="{FF04A20B-6CA0-4884-A7E7-B3B5835D68B8}" dt="2024-02-17T07:33:15.081" v="3149" actId="478"/>
          <ac:picMkLst>
            <pc:docMk/>
            <pc:sldMk cId="1250947788" sldId="314"/>
            <ac:picMk id="16" creationId="{72CBB5A8-D9F8-DECA-7C9E-5ADC036B5968}"/>
          </ac:picMkLst>
        </pc:picChg>
        <pc:picChg chg="add del mod">
          <ac:chgData name="Jim Copeland" userId="e4dd8cd6-4dbf-4478-9f4b-0bd494793f96" providerId="ADAL" clId="{FF04A20B-6CA0-4884-A7E7-B3B5835D68B8}" dt="2024-02-18T00:58:15.020" v="7008" actId="478"/>
          <ac:picMkLst>
            <pc:docMk/>
            <pc:sldMk cId="1250947788" sldId="314"/>
            <ac:picMk id="17" creationId="{25316B55-746C-B9F0-C3A9-55C275BED73C}"/>
          </ac:picMkLst>
        </pc:picChg>
        <pc:picChg chg="del">
          <ac:chgData name="Jim Copeland" userId="e4dd8cd6-4dbf-4478-9f4b-0bd494793f96" providerId="ADAL" clId="{FF04A20B-6CA0-4884-A7E7-B3B5835D68B8}" dt="2024-02-17T07:33:13.968" v="3148" actId="478"/>
          <ac:picMkLst>
            <pc:docMk/>
            <pc:sldMk cId="1250947788" sldId="314"/>
            <ac:picMk id="19" creationId="{3CB9AF6E-BB05-E3FB-D08D-044D8255DE79}"/>
          </ac:picMkLst>
        </pc:picChg>
      </pc:sldChg>
      <pc:sldChg chg="addSp delSp modSp add mod addAnim delAnim modAnim">
        <pc:chgData name="Jim Copeland" userId="e4dd8cd6-4dbf-4478-9f4b-0bd494793f96" providerId="ADAL" clId="{FF04A20B-6CA0-4884-A7E7-B3B5835D68B8}" dt="2024-02-18T01:17:54.294" v="7152" actId="1076"/>
        <pc:sldMkLst>
          <pc:docMk/>
          <pc:sldMk cId="477387122" sldId="315"/>
        </pc:sldMkLst>
        <pc:spChg chg="mod">
          <ac:chgData name="Jim Copeland" userId="e4dd8cd6-4dbf-4478-9f4b-0bd494793f96" providerId="ADAL" clId="{FF04A20B-6CA0-4884-A7E7-B3B5835D68B8}" dt="2024-02-17T08:05:34.159" v="4030" actId="20577"/>
          <ac:spMkLst>
            <pc:docMk/>
            <pc:sldMk cId="477387122" sldId="315"/>
            <ac:spMk id="3" creationId="{493D098D-50FB-441B-9204-437E6C9001A8}"/>
          </ac:spMkLst>
        </pc:spChg>
        <pc:picChg chg="add del mod">
          <ac:chgData name="Jim Copeland" userId="e4dd8cd6-4dbf-4478-9f4b-0bd494793f96" providerId="ADAL" clId="{FF04A20B-6CA0-4884-A7E7-B3B5835D68B8}" dt="2024-02-17T07:52:43.843" v="3728" actId="14826"/>
          <ac:picMkLst>
            <pc:docMk/>
            <pc:sldMk cId="477387122" sldId="315"/>
            <ac:picMk id="5" creationId="{68F33116-64EB-A28D-C94F-8977018A1CCE}"/>
          </ac:picMkLst>
        </pc:picChg>
        <pc:picChg chg="mod">
          <ac:chgData name="Jim Copeland" userId="e4dd8cd6-4dbf-4478-9f4b-0bd494793f96" providerId="ADAL" clId="{FF04A20B-6CA0-4884-A7E7-B3B5835D68B8}" dt="2024-02-17T08:33:13.658" v="4739" actId="1076"/>
          <ac:picMkLst>
            <pc:docMk/>
            <pc:sldMk cId="477387122" sldId="315"/>
            <ac:picMk id="6" creationId="{06074F24-E030-F597-DAB1-3715BBE4E3B9}"/>
          </ac:picMkLst>
        </pc:picChg>
        <pc:picChg chg="del">
          <ac:chgData name="Jim Copeland" userId="e4dd8cd6-4dbf-4478-9f4b-0bd494793f96" providerId="ADAL" clId="{FF04A20B-6CA0-4884-A7E7-B3B5835D68B8}" dt="2024-02-17T07:50:01.288" v="3576" actId="478"/>
          <ac:picMkLst>
            <pc:docMk/>
            <pc:sldMk cId="477387122" sldId="315"/>
            <ac:picMk id="7" creationId="{EA96443C-B2F1-1287-4DEE-5C8E2CF9352D}"/>
          </ac:picMkLst>
        </pc:picChg>
        <pc:picChg chg="add mod">
          <ac:chgData name="Jim Copeland" userId="e4dd8cd6-4dbf-4478-9f4b-0bd494793f96" providerId="ADAL" clId="{FF04A20B-6CA0-4884-A7E7-B3B5835D68B8}" dt="2024-02-18T01:17:45.024" v="7111" actId="1076"/>
          <ac:picMkLst>
            <pc:docMk/>
            <pc:sldMk cId="477387122" sldId="315"/>
            <ac:picMk id="8" creationId="{A48CBB65-B74A-9325-6CB2-9B032404F063}"/>
          </ac:picMkLst>
        </pc:picChg>
        <pc:picChg chg="del">
          <ac:chgData name="Jim Copeland" userId="e4dd8cd6-4dbf-4478-9f4b-0bd494793f96" providerId="ADAL" clId="{FF04A20B-6CA0-4884-A7E7-B3B5835D68B8}" dt="2024-02-17T07:50:00.684" v="3575" actId="478"/>
          <ac:picMkLst>
            <pc:docMk/>
            <pc:sldMk cId="477387122" sldId="315"/>
            <ac:picMk id="10" creationId="{261522F7-03F8-5826-46E4-3F469467186D}"/>
          </ac:picMkLst>
        </pc:picChg>
        <pc:picChg chg="add mod">
          <ac:chgData name="Jim Copeland" userId="e4dd8cd6-4dbf-4478-9f4b-0bd494793f96" providerId="ADAL" clId="{FF04A20B-6CA0-4884-A7E7-B3B5835D68B8}" dt="2024-02-18T01:17:54.294" v="7152" actId="1076"/>
          <ac:picMkLst>
            <pc:docMk/>
            <pc:sldMk cId="477387122" sldId="315"/>
            <ac:picMk id="12" creationId="{EE572018-0DA9-BB21-1AEB-ED30446CB165}"/>
          </ac:picMkLst>
        </pc:picChg>
        <pc:picChg chg="del">
          <ac:chgData name="Jim Copeland" userId="e4dd8cd6-4dbf-4478-9f4b-0bd494793f96" providerId="ADAL" clId="{FF04A20B-6CA0-4884-A7E7-B3B5835D68B8}" dt="2024-02-17T07:50:00.149" v="3574" actId="478"/>
          <ac:picMkLst>
            <pc:docMk/>
            <pc:sldMk cId="477387122" sldId="315"/>
            <ac:picMk id="14" creationId="{F3EB9EAC-0B2D-1984-7ED5-604BD07BE548}"/>
          </ac:picMkLst>
        </pc:picChg>
        <pc:picChg chg="del">
          <ac:chgData name="Jim Copeland" userId="e4dd8cd6-4dbf-4478-9f4b-0bd494793f96" providerId="ADAL" clId="{FF04A20B-6CA0-4884-A7E7-B3B5835D68B8}" dt="2024-02-17T07:49:59.427" v="3573" actId="478"/>
          <ac:picMkLst>
            <pc:docMk/>
            <pc:sldMk cId="477387122" sldId="315"/>
            <ac:picMk id="17" creationId="{25316B55-746C-B9F0-C3A9-55C275BED73C}"/>
          </ac:picMkLst>
        </pc:picChg>
      </pc:sldChg>
      <pc:sldChg chg="addSp delSp modSp add mod delAnim modAnim">
        <pc:chgData name="Jim Copeland" userId="e4dd8cd6-4dbf-4478-9f4b-0bd494793f96" providerId="ADAL" clId="{FF04A20B-6CA0-4884-A7E7-B3B5835D68B8}" dt="2024-02-17T08:39:31.174" v="4809" actId="1076"/>
        <pc:sldMkLst>
          <pc:docMk/>
          <pc:sldMk cId="2864856156" sldId="316"/>
        </pc:sldMkLst>
        <pc:spChg chg="mod">
          <ac:chgData name="Jim Copeland" userId="e4dd8cd6-4dbf-4478-9f4b-0bd494793f96" providerId="ADAL" clId="{FF04A20B-6CA0-4884-A7E7-B3B5835D68B8}" dt="2024-02-17T08:18:21.699" v="4676" actId="255"/>
          <ac:spMkLst>
            <pc:docMk/>
            <pc:sldMk cId="2864856156" sldId="316"/>
            <ac:spMk id="3" creationId="{493D098D-50FB-441B-9204-437E6C9001A8}"/>
          </ac:spMkLst>
        </pc:spChg>
        <pc:picChg chg="mod">
          <ac:chgData name="Jim Copeland" userId="e4dd8cd6-4dbf-4478-9f4b-0bd494793f96" providerId="ADAL" clId="{FF04A20B-6CA0-4884-A7E7-B3B5835D68B8}" dt="2024-02-17T08:39:16.016" v="4773" actId="14826"/>
          <ac:picMkLst>
            <pc:docMk/>
            <pc:sldMk cId="2864856156" sldId="316"/>
            <ac:picMk id="5" creationId="{68F33116-64EB-A28D-C94F-8977018A1CCE}"/>
          </ac:picMkLst>
        </pc:picChg>
        <pc:picChg chg="mod">
          <ac:chgData name="Jim Copeland" userId="e4dd8cd6-4dbf-4478-9f4b-0bd494793f96" providerId="ADAL" clId="{FF04A20B-6CA0-4884-A7E7-B3B5835D68B8}" dt="2024-02-17T08:11:12.007" v="4085" actId="1076"/>
          <ac:picMkLst>
            <pc:docMk/>
            <pc:sldMk cId="2864856156" sldId="316"/>
            <ac:picMk id="6" creationId="{06074F24-E030-F597-DAB1-3715BBE4E3B9}"/>
          </ac:picMkLst>
        </pc:picChg>
        <pc:picChg chg="add mod">
          <ac:chgData name="Jim Copeland" userId="e4dd8cd6-4dbf-4478-9f4b-0bd494793f96" providerId="ADAL" clId="{FF04A20B-6CA0-4884-A7E7-B3B5835D68B8}" dt="2024-02-17T08:39:24.821" v="4788" actId="1076"/>
          <ac:picMkLst>
            <pc:docMk/>
            <pc:sldMk cId="2864856156" sldId="316"/>
            <ac:picMk id="7" creationId="{7BB1D78A-25B2-E2E9-180C-0249135F2513}"/>
          </ac:picMkLst>
        </pc:picChg>
        <pc:picChg chg="del">
          <ac:chgData name="Jim Copeland" userId="e4dd8cd6-4dbf-4478-9f4b-0bd494793f96" providerId="ADAL" clId="{FF04A20B-6CA0-4884-A7E7-B3B5835D68B8}" dt="2024-02-17T08:13:40.234" v="4087" actId="478"/>
          <ac:picMkLst>
            <pc:docMk/>
            <pc:sldMk cId="2864856156" sldId="316"/>
            <ac:picMk id="8" creationId="{A48CBB65-B74A-9325-6CB2-9B032404F063}"/>
          </ac:picMkLst>
        </pc:picChg>
        <pc:picChg chg="add mod">
          <ac:chgData name="Jim Copeland" userId="e4dd8cd6-4dbf-4478-9f4b-0bd494793f96" providerId="ADAL" clId="{FF04A20B-6CA0-4884-A7E7-B3B5835D68B8}" dt="2024-02-17T08:39:31.174" v="4809" actId="1076"/>
          <ac:picMkLst>
            <pc:docMk/>
            <pc:sldMk cId="2864856156" sldId="316"/>
            <ac:picMk id="10" creationId="{B7FC0DEE-5884-91CD-351F-A9DE6BB505FB}"/>
          </ac:picMkLst>
        </pc:picChg>
        <pc:picChg chg="del">
          <ac:chgData name="Jim Copeland" userId="e4dd8cd6-4dbf-4478-9f4b-0bd494793f96" providerId="ADAL" clId="{FF04A20B-6CA0-4884-A7E7-B3B5835D68B8}" dt="2024-02-17T08:13:39.227" v="4086" actId="478"/>
          <ac:picMkLst>
            <pc:docMk/>
            <pc:sldMk cId="2864856156" sldId="316"/>
            <ac:picMk id="12" creationId="{EE572018-0DA9-BB21-1AEB-ED30446CB165}"/>
          </ac:picMkLst>
        </pc:picChg>
      </pc:sldChg>
      <pc:sldChg chg="addSp delSp modSp add mod modAnim">
        <pc:chgData name="Jim Copeland" userId="e4dd8cd6-4dbf-4478-9f4b-0bd494793f96" providerId="ADAL" clId="{FF04A20B-6CA0-4884-A7E7-B3B5835D68B8}" dt="2024-02-17T08:48:31.648" v="4977" actId="1076"/>
        <pc:sldMkLst>
          <pc:docMk/>
          <pc:sldMk cId="2493973452" sldId="317"/>
        </pc:sldMkLst>
        <pc:spChg chg="mod">
          <ac:chgData name="Jim Copeland" userId="e4dd8cd6-4dbf-4478-9f4b-0bd494793f96" providerId="ADAL" clId="{FF04A20B-6CA0-4884-A7E7-B3B5835D68B8}" dt="2024-02-17T08:42:50.410" v="4898" actId="20577"/>
          <ac:spMkLst>
            <pc:docMk/>
            <pc:sldMk cId="2493973452" sldId="317"/>
            <ac:spMk id="3" creationId="{493D098D-50FB-441B-9204-437E6C9001A8}"/>
          </ac:spMkLst>
        </pc:spChg>
        <pc:picChg chg="mod">
          <ac:chgData name="Jim Copeland" userId="e4dd8cd6-4dbf-4478-9f4b-0bd494793f96" providerId="ADAL" clId="{FF04A20B-6CA0-4884-A7E7-B3B5835D68B8}" dt="2024-02-17T08:38:41.465" v="4770" actId="14826"/>
          <ac:picMkLst>
            <pc:docMk/>
            <pc:sldMk cId="2493973452" sldId="317"/>
            <ac:picMk id="5" creationId="{68F33116-64EB-A28D-C94F-8977018A1CCE}"/>
          </ac:picMkLst>
        </pc:picChg>
        <pc:picChg chg="mod">
          <ac:chgData name="Jim Copeland" userId="e4dd8cd6-4dbf-4478-9f4b-0bd494793f96" providerId="ADAL" clId="{FF04A20B-6CA0-4884-A7E7-B3B5835D68B8}" dt="2024-02-17T08:37:15.865" v="4767" actId="1076"/>
          <ac:picMkLst>
            <pc:docMk/>
            <pc:sldMk cId="2493973452" sldId="317"/>
            <ac:picMk id="6" creationId="{06074F24-E030-F597-DAB1-3715BBE4E3B9}"/>
          </ac:picMkLst>
        </pc:picChg>
        <pc:picChg chg="del">
          <ac:chgData name="Jim Copeland" userId="e4dd8cd6-4dbf-4478-9f4b-0bd494793f96" providerId="ADAL" clId="{FF04A20B-6CA0-4884-A7E7-B3B5835D68B8}" dt="2024-02-17T08:38:36.485" v="4769" actId="478"/>
          <ac:picMkLst>
            <pc:docMk/>
            <pc:sldMk cId="2493973452" sldId="317"/>
            <ac:picMk id="7" creationId="{7BB1D78A-25B2-E2E9-180C-0249135F2513}"/>
          </ac:picMkLst>
        </pc:picChg>
        <pc:picChg chg="add mod">
          <ac:chgData name="Jim Copeland" userId="e4dd8cd6-4dbf-4478-9f4b-0bd494793f96" providerId="ADAL" clId="{FF04A20B-6CA0-4884-A7E7-B3B5835D68B8}" dt="2024-02-17T08:48:18.192" v="4939" actId="1076"/>
          <ac:picMkLst>
            <pc:docMk/>
            <pc:sldMk cId="2493973452" sldId="317"/>
            <ac:picMk id="8" creationId="{F712CD1A-AB17-4E9F-807D-9977BE62751D}"/>
          </ac:picMkLst>
        </pc:picChg>
        <pc:picChg chg="del">
          <ac:chgData name="Jim Copeland" userId="e4dd8cd6-4dbf-4478-9f4b-0bd494793f96" providerId="ADAL" clId="{FF04A20B-6CA0-4884-A7E7-B3B5835D68B8}" dt="2024-02-17T08:38:34.436" v="4768" actId="478"/>
          <ac:picMkLst>
            <pc:docMk/>
            <pc:sldMk cId="2493973452" sldId="317"/>
            <ac:picMk id="10" creationId="{B7FC0DEE-5884-91CD-351F-A9DE6BB505FB}"/>
          </ac:picMkLst>
        </pc:picChg>
        <pc:picChg chg="add mod ord">
          <ac:chgData name="Jim Copeland" userId="e4dd8cd6-4dbf-4478-9f4b-0bd494793f96" providerId="ADAL" clId="{FF04A20B-6CA0-4884-A7E7-B3B5835D68B8}" dt="2024-02-17T08:48:31.648" v="4977" actId="1076"/>
          <ac:picMkLst>
            <pc:docMk/>
            <pc:sldMk cId="2493973452" sldId="317"/>
            <ac:picMk id="12" creationId="{0331CB2C-13CC-2B1A-3A01-770F23E13CCD}"/>
          </ac:picMkLst>
        </pc:picChg>
        <pc:picChg chg="add mod">
          <ac:chgData name="Jim Copeland" userId="e4dd8cd6-4dbf-4478-9f4b-0bd494793f96" providerId="ADAL" clId="{FF04A20B-6CA0-4884-A7E7-B3B5835D68B8}" dt="2024-02-17T08:48:24.445" v="4954" actId="1076"/>
          <ac:picMkLst>
            <pc:docMk/>
            <pc:sldMk cId="2493973452" sldId="317"/>
            <ac:picMk id="14" creationId="{C1801138-19EF-718B-5E58-027AE87043A1}"/>
          </ac:picMkLst>
        </pc:picChg>
      </pc:sldChg>
      <pc:sldChg chg="addSp delSp modSp add mod modAnim">
        <pc:chgData name="Jim Copeland" userId="e4dd8cd6-4dbf-4478-9f4b-0bd494793f96" providerId="ADAL" clId="{FF04A20B-6CA0-4884-A7E7-B3B5835D68B8}" dt="2024-02-25T05:23:00.870" v="8944" actId="1076"/>
        <pc:sldMkLst>
          <pc:docMk/>
          <pc:sldMk cId="4128564089" sldId="318"/>
        </pc:sldMkLst>
        <pc:spChg chg="add del mod">
          <ac:chgData name="Jim Copeland" userId="e4dd8cd6-4dbf-4478-9f4b-0bd494793f96" providerId="ADAL" clId="{FF04A20B-6CA0-4884-A7E7-B3B5835D68B8}" dt="2024-02-17T09:25:12.110" v="5369" actId="11529"/>
          <ac:spMkLst>
            <pc:docMk/>
            <pc:sldMk cId="4128564089" sldId="318"/>
            <ac:spMk id="2" creationId="{AA536C4C-F8A5-2179-940A-EFEC79130787}"/>
          </ac:spMkLst>
        </pc:spChg>
        <pc:spChg chg="add del mod">
          <ac:chgData name="Jim Copeland" userId="e4dd8cd6-4dbf-4478-9f4b-0bd494793f96" providerId="ADAL" clId="{FF04A20B-6CA0-4884-A7E7-B3B5835D68B8}" dt="2024-02-17T09:25:10.299" v="5365"/>
          <ac:spMkLst>
            <pc:docMk/>
            <pc:sldMk cId="4128564089" sldId="318"/>
            <ac:spMk id="3" creationId="{AF8C829C-908E-C777-681A-FD1425D9706B}"/>
          </ac:spMkLst>
        </pc:spChg>
        <pc:spChg chg="mod">
          <ac:chgData name="Jim Copeland" userId="e4dd8cd6-4dbf-4478-9f4b-0bd494793f96" providerId="ADAL" clId="{FF04A20B-6CA0-4884-A7E7-B3B5835D68B8}" dt="2024-02-17T09:22:56.221" v="5330" actId="113"/>
          <ac:spMkLst>
            <pc:docMk/>
            <pc:sldMk cId="4128564089" sldId="318"/>
            <ac:spMk id="5" creationId="{CC124EA0-41D4-441B-8E1A-22A24B2AA245}"/>
          </ac:spMkLst>
        </pc:spChg>
        <pc:spChg chg="add del">
          <ac:chgData name="Jim Copeland" userId="e4dd8cd6-4dbf-4478-9f4b-0bd494793f96" providerId="ADAL" clId="{FF04A20B-6CA0-4884-A7E7-B3B5835D68B8}" dt="2024-02-17T09:25:53.814" v="5373" actId="11529"/>
          <ac:spMkLst>
            <pc:docMk/>
            <pc:sldMk cId="4128564089" sldId="318"/>
            <ac:spMk id="7" creationId="{EE54B39A-D4A4-B4CA-A91B-C49EE137174B}"/>
          </ac:spMkLst>
        </pc:spChg>
        <pc:picChg chg="mod">
          <ac:chgData name="Jim Copeland" userId="e4dd8cd6-4dbf-4478-9f4b-0bd494793f96" providerId="ADAL" clId="{FF04A20B-6CA0-4884-A7E7-B3B5835D68B8}" dt="2024-02-25T05:23:00.870" v="8944" actId="1076"/>
          <ac:picMkLst>
            <pc:docMk/>
            <pc:sldMk cId="4128564089" sldId="318"/>
            <ac:picMk id="8" creationId="{429E44B5-C71A-65DD-51FF-429DD6AFDB9E}"/>
          </ac:picMkLst>
        </pc:picChg>
        <pc:picChg chg="mod">
          <ac:chgData name="Jim Copeland" userId="e4dd8cd6-4dbf-4478-9f4b-0bd494793f96" providerId="ADAL" clId="{FF04A20B-6CA0-4884-A7E7-B3B5835D68B8}" dt="2024-02-17T09:31:21.998" v="5403" actId="1076"/>
          <ac:picMkLst>
            <pc:docMk/>
            <pc:sldMk cId="4128564089" sldId="318"/>
            <ac:picMk id="9" creationId="{64C5F2A4-6E66-9A27-AD38-42A51682D26D}"/>
          </ac:picMkLst>
        </pc:picChg>
        <pc:picChg chg="add mod">
          <ac:chgData name="Jim Copeland" userId="e4dd8cd6-4dbf-4478-9f4b-0bd494793f96" providerId="ADAL" clId="{FF04A20B-6CA0-4884-A7E7-B3B5835D68B8}" dt="2024-02-17T09:29:14.810" v="5377" actId="1076"/>
          <ac:picMkLst>
            <pc:docMk/>
            <pc:sldMk cId="4128564089" sldId="318"/>
            <ac:picMk id="12" creationId="{E0D6BCF2-B53A-CD34-C75D-ECF73D43D18F}"/>
          </ac:picMkLst>
        </pc:picChg>
        <pc:picChg chg="add mod">
          <ac:chgData name="Jim Copeland" userId="e4dd8cd6-4dbf-4478-9f4b-0bd494793f96" providerId="ADAL" clId="{FF04A20B-6CA0-4884-A7E7-B3B5835D68B8}" dt="2024-02-17T09:30:27.406" v="5385" actId="1076"/>
          <ac:picMkLst>
            <pc:docMk/>
            <pc:sldMk cId="4128564089" sldId="318"/>
            <ac:picMk id="14" creationId="{BE0253E7-7611-73A4-C92C-1060C595F5C8}"/>
          </ac:picMkLst>
        </pc:picChg>
        <pc:picChg chg="add mod">
          <ac:chgData name="Jim Copeland" userId="e4dd8cd6-4dbf-4478-9f4b-0bd494793f96" providerId="ADAL" clId="{FF04A20B-6CA0-4884-A7E7-B3B5835D68B8}" dt="2024-02-17T09:30:15.587" v="5384" actId="1076"/>
          <ac:picMkLst>
            <pc:docMk/>
            <pc:sldMk cId="4128564089" sldId="318"/>
            <ac:picMk id="16" creationId="{F7EB7083-9BFD-4C76-2F89-00D3F76BE7DC}"/>
          </ac:picMkLst>
        </pc:picChg>
      </pc:sldChg>
      <pc:sldChg chg="addSp delSp modSp add mod modAnim">
        <pc:chgData name="Jim Copeland" userId="e4dd8cd6-4dbf-4478-9f4b-0bd494793f96" providerId="ADAL" clId="{FF04A20B-6CA0-4884-A7E7-B3B5835D68B8}" dt="2024-02-18T01:46:49.568" v="7375"/>
        <pc:sldMkLst>
          <pc:docMk/>
          <pc:sldMk cId="1064789534" sldId="319"/>
        </pc:sldMkLst>
        <pc:spChg chg="add mod">
          <ac:chgData name="Jim Copeland" userId="e4dd8cd6-4dbf-4478-9f4b-0bd494793f96" providerId="ADAL" clId="{FF04A20B-6CA0-4884-A7E7-B3B5835D68B8}" dt="2024-02-17T19:31:55.654" v="5831" actId="1076"/>
          <ac:spMkLst>
            <pc:docMk/>
            <pc:sldMk cId="1064789534" sldId="319"/>
            <ac:spMk id="2" creationId="{A6CEC140-0396-B3FF-726B-B92DF7138CA3}"/>
          </ac:spMkLst>
        </pc:spChg>
        <pc:spChg chg="mod">
          <ac:chgData name="Jim Copeland" userId="e4dd8cd6-4dbf-4478-9f4b-0bd494793f96" providerId="ADAL" clId="{FF04A20B-6CA0-4884-A7E7-B3B5835D68B8}" dt="2024-02-17T09:52:09.262" v="5715" actId="20577"/>
          <ac:spMkLst>
            <pc:docMk/>
            <pc:sldMk cId="1064789534" sldId="319"/>
            <ac:spMk id="3" creationId="{493D098D-50FB-441B-9204-437E6C9001A8}"/>
          </ac:spMkLst>
        </pc:spChg>
        <pc:spChg chg="add mod">
          <ac:chgData name="Jim Copeland" userId="e4dd8cd6-4dbf-4478-9f4b-0bd494793f96" providerId="ADAL" clId="{FF04A20B-6CA0-4884-A7E7-B3B5835D68B8}" dt="2024-02-17T19:31:50.049" v="5829" actId="1076"/>
          <ac:spMkLst>
            <pc:docMk/>
            <pc:sldMk cId="1064789534" sldId="319"/>
            <ac:spMk id="8" creationId="{FBF066E3-2BAE-5EF9-81D2-367B48E590E6}"/>
          </ac:spMkLst>
        </pc:spChg>
        <pc:spChg chg="add mod">
          <ac:chgData name="Jim Copeland" userId="e4dd8cd6-4dbf-4478-9f4b-0bd494793f96" providerId="ADAL" clId="{FF04A20B-6CA0-4884-A7E7-B3B5835D68B8}" dt="2024-02-17T19:32:24.965" v="5833" actId="1076"/>
          <ac:spMkLst>
            <pc:docMk/>
            <pc:sldMk cId="1064789534" sldId="319"/>
            <ac:spMk id="9" creationId="{AEAFA4F2-F824-CDCC-6C3C-6C3A240B7990}"/>
          </ac:spMkLst>
        </pc:spChg>
        <pc:spChg chg="add mod">
          <ac:chgData name="Jim Copeland" userId="e4dd8cd6-4dbf-4478-9f4b-0bd494793f96" providerId="ADAL" clId="{FF04A20B-6CA0-4884-A7E7-B3B5835D68B8}" dt="2024-02-17T19:35:09.671" v="5835" actId="1076"/>
          <ac:spMkLst>
            <pc:docMk/>
            <pc:sldMk cId="1064789534" sldId="319"/>
            <ac:spMk id="10" creationId="{1EF1131D-6734-1263-0F9E-366BD23C9C0A}"/>
          </ac:spMkLst>
        </pc:spChg>
        <pc:spChg chg="add mod">
          <ac:chgData name="Jim Copeland" userId="e4dd8cd6-4dbf-4478-9f4b-0bd494793f96" providerId="ADAL" clId="{FF04A20B-6CA0-4884-A7E7-B3B5835D68B8}" dt="2024-02-17T19:35:26.078" v="5837" actId="1076"/>
          <ac:spMkLst>
            <pc:docMk/>
            <pc:sldMk cId="1064789534" sldId="319"/>
            <ac:spMk id="12" creationId="{DB84F479-6DA9-1999-0B6F-52F2F0580AD7}"/>
          </ac:spMkLst>
        </pc:spChg>
        <pc:spChg chg="add del mod">
          <ac:chgData name="Jim Copeland" userId="e4dd8cd6-4dbf-4478-9f4b-0bd494793f96" providerId="ADAL" clId="{FF04A20B-6CA0-4884-A7E7-B3B5835D68B8}" dt="2024-02-18T01:41:26.913" v="7362" actId="478"/>
          <ac:spMkLst>
            <pc:docMk/>
            <pc:sldMk cId="1064789534" sldId="319"/>
            <ac:spMk id="13" creationId="{90D407B7-AD22-44C5-A899-097CF25F9217}"/>
          </ac:spMkLst>
        </pc:spChg>
        <pc:spChg chg="add del mod">
          <ac:chgData name="Jim Copeland" userId="e4dd8cd6-4dbf-4478-9f4b-0bd494793f96" providerId="ADAL" clId="{FF04A20B-6CA0-4884-A7E7-B3B5835D68B8}" dt="2024-02-18T01:41:28.344" v="7363" actId="478"/>
          <ac:spMkLst>
            <pc:docMk/>
            <pc:sldMk cId="1064789534" sldId="319"/>
            <ac:spMk id="14" creationId="{25F1E6ED-CC83-686E-D4C3-8A2E3A84CA76}"/>
          </ac:spMkLst>
        </pc:spChg>
        <pc:spChg chg="add del mod">
          <ac:chgData name="Jim Copeland" userId="e4dd8cd6-4dbf-4478-9f4b-0bd494793f96" providerId="ADAL" clId="{FF04A20B-6CA0-4884-A7E7-B3B5835D68B8}" dt="2024-02-18T01:41:29.064" v="7364" actId="478"/>
          <ac:spMkLst>
            <pc:docMk/>
            <pc:sldMk cId="1064789534" sldId="319"/>
            <ac:spMk id="15" creationId="{E1FB358B-BE8B-2B3E-2FE1-E4DEFBE771A9}"/>
          </ac:spMkLst>
        </pc:spChg>
        <pc:spChg chg="add del mod">
          <ac:chgData name="Jim Copeland" userId="e4dd8cd6-4dbf-4478-9f4b-0bd494793f96" providerId="ADAL" clId="{FF04A20B-6CA0-4884-A7E7-B3B5835D68B8}" dt="2024-02-18T01:41:30.306" v="7365" actId="478"/>
          <ac:spMkLst>
            <pc:docMk/>
            <pc:sldMk cId="1064789534" sldId="319"/>
            <ac:spMk id="16" creationId="{11FD734F-8536-9691-D54E-6B21F6855BB2}"/>
          </ac:spMkLst>
        </pc:spChg>
        <pc:spChg chg="add del mod">
          <ac:chgData name="Jim Copeland" userId="e4dd8cd6-4dbf-4478-9f4b-0bd494793f96" providerId="ADAL" clId="{FF04A20B-6CA0-4884-A7E7-B3B5835D68B8}" dt="2024-02-18T01:41:31.656" v="7366" actId="478"/>
          <ac:spMkLst>
            <pc:docMk/>
            <pc:sldMk cId="1064789534" sldId="319"/>
            <ac:spMk id="17" creationId="{321DC1BF-EC7B-B771-6E2D-AF98BC7AF760}"/>
          </ac:spMkLst>
        </pc:spChg>
        <pc:spChg chg="add del mod">
          <ac:chgData name="Jim Copeland" userId="e4dd8cd6-4dbf-4478-9f4b-0bd494793f96" providerId="ADAL" clId="{FF04A20B-6CA0-4884-A7E7-B3B5835D68B8}" dt="2024-02-17T20:49:59.480" v="5895" actId="478"/>
          <ac:spMkLst>
            <pc:docMk/>
            <pc:sldMk cId="1064789534" sldId="319"/>
            <ac:spMk id="19" creationId="{766B49BF-77A1-6857-9300-D78A277076F8}"/>
          </ac:spMkLst>
        </pc:spChg>
        <pc:spChg chg="add del mod">
          <ac:chgData name="Jim Copeland" userId="e4dd8cd6-4dbf-4478-9f4b-0bd494793f96" providerId="ADAL" clId="{FF04A20B-6CA0-4884-A7E7-B3B5835D68B8}" dt="2024-02-17T20:50:01.408" v="5896" actId="478"/>
          <ac:spMkLst>
            <pc:docMk/>
            <pc:sldMk cId="1064789534" sldId="319"/>
            <ac:spMk id="20" creationId="{96CB7764-59D5-C9FD-F910-BC7BD4C87E39}"/>
          </ac:spMkLst>
        </pc:spChg>
        <pc:spChg chg="add del mod">
          <ac:chgData name="Jim Copeland" userId="e4dd8cd6-4dbf-4478-9f4b-0bd494793f96" providerId="ADAL" clId="{FF04A20B-6CA0-4884-A7E7-B3B5835D68B8}" dt="2024-02-17T20:50:02.735" v="5897" actId="478"/>
          <ac:spMkLst>
            <pc:docMk/>
            <pc:sldMk cId="1064789534" sldId="319"/>
            <ac:spMk id="21" creationId="{AFAAE851-C780-A4AD-EB28-8111FA13893C}"/>
          </ac:spMkLst>
        </pc:spChg>
        <pc:picChg chg="add del mod">
          <ac:chgData name="Jim Copeland" userId="e4dd8cd6-4dbf-4478-9f4b-0bd494793f96" providerId="ADAL" clId="{FF04A20B-6CA0-4884-A7E7-B3B5835D68B8}" dt="2024-02-17T09:50:52.150" v="5568" actId="1076"/>
          <ac:picMkLst>
            <pc:docMk/>
            <pc:sldMk cId="1064789534" sldId="319"/>
            <ac:picMk id="5" creationId="{68F33116-64EB-A28D-C94F-8977018A1CCE}"/>
          </ac:picMkLst>
        </pc:picChg>
        <pc:picChg chg="mod">
          <ac:chgData name="Jim Copeland" userId="e4dd8cd6-4dbf-4478-9f4b-0bd494793f96" providerId="ADAL" clId="{FF04A20B-6CA0-4884-A7E7-B3B5835D68B8}" dt="2024-02-17T09:48:33.470" v="5546" actId="1076"/>
          <ac:picMkLst>
            <pc:docMk/>
            <pc:sldMk cId="1064789534" sldId="319"/>
            <ac:picMk id="6" creationId="{06074F24-E030-F597-DAB1-3715BBE4E3B9}"/>
          </ac:picMkLst>
        </pc:picChg>
        <pc:picChg chg="add mod">
          <ac:chgData name="Jim Copeland" userId="e4dd8cd6-4dbf-4478-9f4b-0bd494793f96" providerId="ADAL" clId="{FF04A20B-6CA0-4884-A7E7-B3B5835D68B8}" dt="2024-02-17T09:50:37.926" v="5567" actId="1076"/>
          <ac:picMkLst>
            <pc:docMk/>
            <pc:sldMk cId="1064789534" sldId="319"/>
            <ac:picMk id="7" creationId="{B2C52C7C-F432-8090-3965-9B76A34D7704}"/>
          </ac:picMkLst>
        </pc:picChg>
      </pc:sldChg>
      <pc:sldChg chg="delSp modSp add mod">
        <pc:chgData name="Jim Copeland" userId="e4dd8cd6-4dbf-4478-9f4b-0bd494793f96" providerId="ADAL" clId="{FF04A20B-6CA0-4884-A7E7-B3B5835D68B8}" dt="2024-02-17T09:56:44.417" v="5744" actId="14826"/>
        <pc:sldMkLst>
          <pc:docMk/>
          <pc:sldMk cId="2222094163" sldId="320"/>
        </pc:sldMkLst>
        <pc:spChg chg="mod">
          <ac:chgData name="Jim Copeland" userId="e4dd8cd6-4dbf-4478-9f4b-0bd494793f96" providerId="ADAL" clId="{FF04A20B-6CA0-4884-A7E7-B3B5835D68B8}" dt="2024-02-17T09:54:37.112" v="5729" actId="27636"/>
          <ac:spMkLst>
            <pc:docMk/>
            <pc:sldMk cId="2222094163" sldId="320"/>
            <ac:spMk id="3" creationId="{493D098D-50FB-441B-9204-437E6C9001A8}"/>
          </ac:spMkLst>
        </pc:spChg>
        <pc:picChg chg="del">
          <ac:chgData name="Jim Copeland" userId="e4dd8cd6-4dbf-4478-9f4b-0bd494793f96" providerId="ADAL" clId="{FF04A20B-6CA0-4884-A7E7-B3B5835D68B8}" dt="2024-02-17T09:54:16.094" v="5726" actId="478"/>
          <ac:picMkLst>
            <pc:docMk/>
            <pc:sldMk cId="2222094163" sldId="320"/>
            <ac:picMk id="5" creationId="{68F33116-64EB-A28D-C94F-8977018A1CCE}"/>
          </ac:picMkLst>
        </pc:picChg>
        <pc:picChg chg="mod">
          <ac:chgData name="Jim Copeland" userId="e4dd8cd6-4dbf-4478-9f4b-0bd494793f96" providerId="ADAL" clId="{FF04A20B-6CA0-4884-A7E7-B3B5835D68B8}" dt="2024-02-17T09:56:44.417" v="5744" actId="14826"/>
          <ac:picMkLst>
            <pc:docMk/>
            <pc:sldMk cId="2222094163" sldId="320"/>
            <ac:picMk id="6" creationId="{06074F24-E030-F597-DAB1-3715BBE4E3B9}"/>
          </ac:picMkLst>
        </pc:picChg>
        <pc:picChg chg="mod">
          <ac:chgData name="Jim Copeland" userId="e4dd8cd6-4dbf-4478-9f4b-0bd494793f96" providerId="ADAL" clId="{FF04A20B-6CA0-4884-A7E7-B3B5835D68B8}" dt="2024-02-17T09:54:29.735" v="5727" actId="14826"/>
          <ac:picMkLst>
            <pc:docMk/>
            <pc:sldMk cId="2222094163" sldId="320"/>
            <ac:picMk id="7" creationId="{B2C52C7C-F432-8090-3965-9B76A34D7704}"/>
          </ac:picMkLst>
        </pc:picChg>
      </pc:sldChg>
      <pc:sldChg chg="modSp add mod">
        <pc:chgData name="Jim Copeland" userId="e4dd8cd6-4dbf-4478-9f4b-0bd494793f96" providerId="ADAL" clId="{FF04A20B-6CA0-4884-A7E7-B3B5835D68B8}" dt="2024-02-17T09:56:05.357" v="5743" actId="14826"/>
        <pc:sldMkLst>
          <pc:docMk/>
          <pc:sldMk cId="1288810139" sldId="321"/>
        </pc:sldMkLst>
        <pc:spChg chg="mod">
          <ac:chgData name="Jim Copeland" userId="e4dd8cd6-4dbf-4478-9f4b-0bd494793f96" providerId="ADAL" clId="{FF04A20B-6CA0-4884-A7E7-B3B5835D68B8}" dt="2024-02-17T09:55:13.102" v="5742" actId="20577"/>
          <ac:spMkLst>
            <pc:docMk/>
            <pc:sldMk cId="1288810139" sldId="321"/>
            <ac:spMk id="3" creationId="{493D098D-50FB-441B-9204-437E6C9001A8}"/>
          </ac:spMkLst>
        </pc:spChg>
        <pc:picChg chg="mod">
          <ac:chgData name="Jim Copeland" userId="e4dd8cd6-4dbf-4478-9f4b-0bd494793f96" providerId="ADAL" clId="{FF04A20B-6CA0-4884-A7E7-B3B5835D68B8}" dt="2024-02-17T09:56:05.357" v="5743" actId="14826"/>
          <ac:picMkLst>
            <pc:docMk/>
            <pc:sldMk cId="1288810139" sldId="321"/>
            <ac:picMk id="6" creationId="{06074F24-E030-F597-DAB1-3715BBE4E3B9}"/>
          </ac:picMkLst>
        </pc:picChg>
      </pc:sldChg>
      <pc:sldChg chg="addSp delSp modSp add mod">
        <pc:chgData name="Jim Copeland" userId="e4dd8cd6-4dbf-4478-9f4b-0bd494793f96" providerId="ADAL" clId="{FF04A20B-6CA0-4884-A7E7-B3B5835D68B8}" dt="2024-02-17T10:02:00.759" v="5786" actId="478"/>
        <pc:sldMkLst>
          <pc:docMk/>
          <pc:sldMk cId="2596281481" sldId="322"/>
        </pc:sldMkLst>
        <pc:spChg chg="del">
          <ac:chgData name="Jim Copeland" userId="e4dd8cd6-4dbf-4478-9f4b-0bd494793f96" providerId="ADAL" clId="{FF04A20B-6CA0-4884-A7E7-B3B5835D68B8}" dt="2024-02-17T10:01:58.490" v="5785" actId="478"/>
          <ac:spMkLst>
            <pc:docMk/>
            <pc:sldMk cId="2596281481" sldId="322"/>
            <ac:spMk id="13" creationId="{3A5EEF66-AB68-3569-B4C6-09432352C318}"/>
          </ac:spMkLst>
        </pc:spChg>
        <pc:spChg chg="del">
          <ac:chgData name="Jim Copeland" userId="e4dd8cd6-4dbf-4478-9f4b-0bd494793f96" providerId="ADAL" clId="{FF04A20B-6CA0-4884-A7E7-B3B5835D68B8}" dt="2024-02-17T10:02:00.759" v="5786" actId="478"/>
          <ac:spMkLst>
            <pc:docMk/>
            <pc:sldMk cId="2596281481" sldId="322"/>
            <ac:spMk id="15" creationId="{D166E654-2120-45BD-A52E-096818806388}"/>
          </ac:spMkLst>
        </pc:spChg>
        <pc:spChg chg="del">
          <ac:chgData name="Jim Copeland" userId="e4dd8cd6-4dbf-4478-9f4b-0bd494793f96" providerId="ADAL" clId="{FF04A20B-6CA0-4884-A7E7-B3B5835D68B8}" dt="2024-02-17T10:00:30.207" v="5776" actId="478"/>
          <ac:spMkLst>
            <pc:docMk/>
            <pc:sldMk cId="2596281481" sldId="322"/>
            <ac:spMk id="16" creationId="{AAB0C838-24DE-6DB9-9CB9-1C1F36FC84B5}"/>
          </ac:spMkLst>
        </pc:spChg>
        <pc:spChg chg="del">
          <ac:chgData name="Jim Copeland" userId="e4dd8cd6-4dbf-4478-9f4b-0bd494793f96" providerId="ADAL" clId="{FF04A20B-6CA0-4884-A7E7-B3B5835D68B8}" dt="2024-02-17T10:00:32.846" v="5777" actId="478"/>
          <ac:spMkLst>
            <pc:docMk/>
            <pc:sldMk cId="2596281481" sldId="322"/>
            <ac:spMk id="19" creationId="{312E877C-C98D-2A24-50FE-1B78C78C9320}"/>
          </ac:spMkLst>
        </pc:spChg>
        <pc:picChg chg="mod">
          <ac:chgData name="Jim Copeland" userId="e4dd8cd6-4dbf-4478-9f4b-0bd494793f96" providerId="ADAL" clId="{FF04A20B-6CA0-4884-A7E7-B3B5835D68B8}" dt="2024-02-17T10:00:20.941" v="5774" actId="14826"/>
          <ac:picMkLst>
            <pc:docMk/>
            <pc:sldMk cId="2596281481" sldId="322"/>
            <ac:picMk id="6" creationId="{06074F24-E030-F597-DAB1-3715BBE4E3B9}"/>
          </ac:picMkLst>
        </pc:picChg>
        <pc:picChg chg="add del">
          <ac:chgData name="Jim Copeland" userId="e4dd8cd6-4dbf-4478-9f4b-0bd494793f96" providerId="ADAL" clId="{FF04A20B-6CA0-4884-A7E7-B3B5835D68B8}" dt="2024-02-17T10:00:17.065" v="5773" actId="478"/>
          <ac:picMkLst>
            <pc:docMk/>
            <pc:sldMk cId="2596281481" sldId="322"/>
            <ac:picMk id="7" creationId="{08F6CBB4-7F8F-F98A-6753-9FA8D652BE6F}"/>
          </ac:picMkLst>
        </pc:picChg>
      </pc:sldChg>
      <pc:sldChg chg="addSp modSp add mod">
        <pc:chgData name="Jim Copeland" userId="e4dd8cd6-4dbf-4478-9f4b-0bd494793f96" providerId="ADAL" clId="{FF04A20B-6CA0-4884-A7E7-B3B5835D68B8}" dt="2024-02-17T21:29:20.318" v="6173" actId="20577"/>
        <pc:sldMkLst>
          <pc:docMk/>
          <pc:sldMk cId="246350283" sldId="323"/>
        </pc:sldMkLst>
        <pc:spChg chg="mod">
          <ac:chgData name="Jim Copeland" userId="e4dd8cd6-4dbf-4478-9f4b-0bd494793f96" providerId="ADAL" clId="{FF04A20B-6CA0-4884-A7E7-B3B5835D68B8}" dt="2024-02-17T21:29:20.318" v="6173" actId="20577"/>
          <ac:spMkLst>
            <pc:docMk/>
            <pc:sldMk cId="246350283" sldId="323"/>
            <ac:spMk id="3" creationId="{493D098D-50FB-441B-9204-437E6C9001A8}"/>
          </ac:spMkLst>
        </pc:spChg>
        <pc:picChg chg="add mod">
          <ac:chgData name="Jim Copeland" userId="e4dd8cd6-4dbf-4478-9f4b-0bd494793f96" providerId="ADAL" clId="{FF04A20B-6CA0-4884-A7E7-B3B5835D68B8}" dt="2024-02-17T21:18:39.695" v="5951" actId="1076"/>
          <ac:picMkLst>
            <pc:docMk/>
            <pc:sldMk cId="246350283" sldId="323"/>
            <ac:picMk id="5" creationId="{2C5C87B6-56C8-7D98-D808-446B5B22EC58}"/>
          </ac:picMkLst>
        </pc:picChg>
        <pc:picChg chg="mod">
          <ac:chgData name="Jim Copeland" userId="e4dd8cd6-4dbf-4478-9f4b-0bd494793f96" providerId="ADAL" clId="{FF04A20B-6CA0-4884-A7E7-B3B5835D68B8}" dt="2024-02-17T21:14:06.105" v="5939" actId="14826"/>
          <ac:picMkLst>
            <pc:docMk/>
            <pc:sldMk cId="246350283" sldId="323"/>
            <ac:picMk id="6" creationId="{06074F24-E030-F597-DAB1-3715BBE4E3B9}"/>
          </ac:picMkLst>
        </pc:picChg>
        <pc:picChg chg="mod">
          <ac:chgData name="Jim Copeland" userId="e4dd8cd6-4dbf-4478-9f4b-0bd494793f96" providerId="ADAL" clId="{FF04A20B-6CA0-4884-A7E7-B3B5835D68B8}" dt="2024-02-17T20:59:33.324" v="5899" actId="14826"/>
          <ac:picMkLst>
            <pc:docMk/>
            <pc:sldMk cId="246350283" sldId="323"/>
            <ac:picMk id="7" creationId="{B2C52C7C-F432-8090-3965-9B76A34D7704}"/>
          </ac:picMkLst>
        </pc:picChg>
        <pc:picChg chg="add mod">
          <ac:chgData name="Jim Copeland" userId="e4dd8cd6-4dbf-4478-9f4b-0bd494793f96" providerId="ADAL" clId="{FF04A20B-6CA0-4884-A7E7-B3B5835D68B8}" dt="2024-02-17T21:28:44.268" v="6126" actId="1076"/>
          <ac:picMkLst>
            <pc:docMk/>
            <pc:sldMk cId="246350283" sldId="323"/>
            <ac:picMk id="9" creationId="{C929E449-6153-971C-A686-35B3A173B2D7}"/>
          </ac:picMkLst>
        </pc:picChg>
        <pc:picChg chg="add mod">
          <ac:chgData name="Jim Copeland" userId="e4dd8cd6-4dbf-4478-9f4b-0bd494793f96" providerId="ADAL" clId="{FF04A20B-6CA0-4884-A7E7-B3B5835D68B8}" dt="2024-02-17T21:28:40.487" v="6125" actId="1076"/>
          <ac:picMkLst>
            <pc:docMk/>
            <pc:sldMk cId="246350283" sldId="323"/>
            <ac:picMk id="12" creationId="{528D1960-2B17-D156-39DB-F0A2C9731DD3}"/>
          </ac:picMkLst>
        </pc:picChg>
        <pc:picChg chg="add mod">
          <ac:chgData name="Jim Copeland" userId="e4dd8cd6-4dbf-4478-9f4b-0bd494793f96" providerId="ADAL" clId="{FF04A20B-6CA0-4884-A7E7-B3B5835D68B8}" dt="2024-02-17T21:25:26.040" v="6065" actId="1076"/>
          <ac:picMkLst>
            <pc:docMk/>
            <pc:sldMk cId="246350283" sldId="323"/>
            <ac:picMk id="14" creationId="{190E3D98-BDA1-9E64-C18C-6AE84C43BAAA}"/>
          </ac:picMkLst>
        </pc:picChg>
        <pc:picChg chg="add mod">
          <ac:chgData name="Jim Copeland" userId="e4dd8cd6-4dbf-4478-9f4b-0bd494793f96" providerId="ADAL" clId="{FF04A20B-6CA0-4884-A7E7-B3B5835D68B8}" dt="2024-02-17T21:28:55.160" v="6127" actId="1076"/>
          <ac:picMkLst>
            <pc:docMk/>
            <pc:sldMk cId="246350283" sldId="323"/>
            <ac:picMk id="16" creationId="{D05284A3-0F58-F108-4C69-0B7824D93275}"/>
          </ac:picMkLst>
        </pc:picChg>
      </pc:sldChg>
      <pc:sldChg chg="modSp add mod ord">
        <pc:chgData name="Jim Copeland" userId="e4dd8cd6-4dbf-4478-9f4b-0bd494793f96" providerId="ADAL" clId="{FF04A20B-6CA0-4884-A7E7-B3B5835D68B8}" dt="2024-02-17T21:32:32.160" v="6201" actId="6549"/>
        <pc:sldMkLst>
          <pc:docMk/>
          <pc:sldMk cId="1385762684" sldId="324"/>
        </pc:sldMkLst>
        <pc:spChg chg="mod">
          <ac:chgData name="Jim Copeland" userId="e4dd8cd6-4dbf-4478-9f4b-0bd494793f96" providerId="ADAL" clId="{FF04A20B-6CA0-4884-A7E7-B3B5835D68B8}" dt="2024-02-17T21:32:32.160" v="6201" actId="6549"/>
          <ac:spMkLst>
            <pc:docMk/>
            <pc:sldMk cId="1385762684" sldId="324"/>
            <ac:spMk id="3" creationId="{493D098D-50FB-441B-9204-437E6C9001A8}"/>
          </ac:spMkLst>
        </pc:spChg>
        <pc:picChg chg="mod">
          <ac:chgData name="Jim Copeland" userId="e4dd8cd6-4dbf-4478-9f4b-0bd494793f96" providerId="ADAL" clId="{FF04A20B-6CA0-4884-A7E7-B3B5835D68B8}" dt="2024-02-17T21:32:10.856" v="6180" actId="14826"/>
          <ac:picMkLst>
            <pc:docMk/>
            <pc:sldMk cId="1385762684" sldId="324"/>
            <ac:picMk id="6" creationId="{06074F24-E030-F597-DAB1-3715BBE4E3B9}"/>
          </ac:picMkLst>
        </pc:picChg>
        <pc:picChg chg="mod">
          <ac:chgData name="Jim Copeland" userId="e4dd8cd6-4dbf-4478-9f4b-0bd494793f96" providerId="ADAL" clId="{FF04A20B-6CA0-4884-A7E7-B3B5835D68B8}" dt="2024-02-17T21:31:32.977" v="6179" actId="14826"/>
          <ac:picMkLst>
            <pc:docMk/>
            <pc:sldMk cId="1385762684" sldId="324"/>
            <ac:picMk id="7" creationId="{B2C52C7C-F432-8090-3965-9B76A34D7704}"/>
          </ac:picMkLst>
        </pc:picChg>
      </pc:sldChg>
      <pc:sldChg chg="modSp add mod">
        <pc:chgData name="Jim Copeland" userId="e4dd8cd6-4dbf-4478-9f4b-0bd494793f96" providerId="ADAL" clId="{FF04A20B-6CA0-4884-A7E7-B3B5835D68B8}" dt="2024-02-17T21:35:22.934" v="6209" actId="14826"/>
        <pc:sldMkLst>
          <pc:docMk/>
          <pc:sldMk cId="274720316" sldId="325"/>
        </pc:sldMkLst>
        <pc:spChg chg="mod">
          <ac:chgData name="Jim Copeland" userId="e4dd8cd6-4dbf-4478-9f4b-0bd494793f96" providerId="ADAL" clId="{FF04A20B-6CA0-4884-A7E7-B3B5835D68B8}" dt="2024-02-17T21:34:29.336" v="6207" actId="20577"/>
          <ac:spMkLst>
            <pc:docMk/>
            <pc:sldMk cId="274720316" sldId="325"/>
            <ac:spMk id="3" creationId="{493D098D-50FB-441B-9204-437E6C9001A8}"/>
          </ac:spMkLst>
        </pc:spChg>
        <pc:picChg chg="mod">
          <ac:chgData name="Jim Copeland" userId="e4dd8cd6-4dbf-4478-9f4b-0bd494793f96" providerId="ADAL" clId="{FF04A20B-6CA0-4884-A7E7-B3B5835D68B8}" dt="2024-02-17T21:35:22.934" v="6209" actId="14826"/>
          <ac:picMkLst>
            <pc:docMk/>
            <pc:sldMk cId="274720316" sldId="325"/>
            <ac:picMk id="6" creationId="{06074F24-E030-F597-DAB1-3715BBE4E3B9}"/>
          </ac:picMkLst>
        </pc:picChg>
        <pc:picChg chg="mod">
          <ac:chgData name="Jim Copeland" userId="e4dd8cd6-4dbf-4478-9f4b-0bd494793f96" providerId="ADAL" clId="{FF04A20B-6CA0-4884-A7E7-B3B5835D68B8}" dt="2024-02-17T21:34:52.173" v="6208" actId="14826"/>
          <ac:picMkLst>
            <pc:docMk/>
            <pc:sldMk cId="274720316" sldId="325"/>
            <ac:picMk id="7" creationId="{B2C52C7C-F432-8090-3965-9B76A34D7704}"/>
          </ac:picMkLst>
        </pc:picChg>
      </pc:sldChg>
      <pc:sldChg chg="modSp add mod ord">
        <pc:chgData name="Jim Copeland" userId="e4dd8cd6-4dbf-4478-9f4b-0bd494793f96" providerId="ADAL" clId="{FF04A20B-6CA0-4884-A7E7-B3B5835D68B8}" dt="2024-02-18T04:18:14.818" v="7379"/>
        <pc:sldMkLst>
          <pc:docMk/>
          <pc:sldMk cId="3677084602" sldId="326"/>
        </pc:sldMkLst>
        <pc:spChg chg="mod">
          <ac:chgData name="Jim Copeland" userId="e4dd8cd6-4dbf-4478-9f4b-0bd494793f96" providerId="ADAL" clId="{FF04A20B-6CA0-4884-A7E7-B3B5835D68B8}" dt="2024-02-17T21:52:07.573" v="6848" actId="20577"/>
          <ac:spMkLst>
            <pc:docMk/>
            <pc:sldMk cId="3677084602" sldId="326"/>
            <ac:spMk id="3" creationId="{493D098D-50FB-441B-9204-437E6C9001A8}"/>
          </ac:spMkLst>
        </pc:spChg>
        <pc:picChg chg="mod">
          <ac:chgData name="Jim Copeland" userId="e4dd8cd6-4dbf-4478-9f4b-0bd494793f96" providerId="ADAL" clId="{FF04A20B-6CA0-4884-A7E7-B3B5835D68B8}" dt="2024-02-17T21:37:34.791" v="6212" actId="14826"/>
          <ac:picMkLst>
            <pc:docMk/>
            <pc:sldMk cId="3677084602" sldId="326"/>
            <ac:picMk id="6" creationId="{06074F24-E030-F597-DAB1-3715BBE4E3B9}"/>
          </ac:picMkLst>
        </pc:picChg>
        <pc:picChg chg="mod">
          <ac:chgData name="Jim Copeland" userId="e4dd8cd6-4dbf-4478-9f4b-0bd494793f96" providerId="ADAL" clId="{FF04A20B-6CA0-4884-A7E7-B3B5835D68B8}" dt="2024-02-17T21:36:47.155" v="6211" actId="14826"/>
          <ac:picMkLst>
            <pc:docMk/>
            <pc:sldMk cId="3677084602" sldId="326"/>
            <ac:picMk id="7" creationId="{B2C52C7C-F432-8090-3965-9B76A34D7704}"/>
          </ac:picMkLst>
        </pc:picChg>
      </pc:sldChg>
      <pc:sldChg chg="delSp modSp add mod delAnim modAnim">
        <pc:chgData name="Jim Copeland" userId="e4dd8cd6-4dbf-4478-9f4b-0bd494793f96" providerId="ADAL" clId="{FF04A20B-6CA0-4884-A7E7-B3B5835D68B8}" dt="2024-02-17T21:42:20.907" v="6603" actId="6549"/>
        <pc:sldMkLst>
          <pc:docMk/>
          <pc:sldMk cId="494816063" sldId="327"/>
        </pc:sldMkLst>
        <pc:spChg chg="mod">
          <ac:chgData name="Jim Copeland" userId="e4dd8cd6-4dbf-4478-9f4b-0bd494793f96" providerId="ADAL" clId="{FF04A20B-6CA0-4884-A7E7-B3B5835D68B8}" dt="2024-02-17T21:42:20.907" v="6603" actId="6549"/>
          <ac:spMkLst>
            <pc:docMk/>
            <pc:sldMk cId="494816063" sldId="327"/>
            <ac:spMk id="3" creationId="{493D098D-50FB-441B-9204-437E6C9001A8}"/>
          </ac:spMkLst>
        </pc:spChg>
        <pc:picChg chg="del">
          <ac:chgData name="Jim Copeland" userId="e4dd8cd6-4dbf-4478-9f4b-0bd494793f96" providerId="ADAL" clId="{FF04A20B-6CA0-4884-A7E7-B3B5835D68B8}" dt="2024-02-17T21:39:23.679" v="6237" actId="478"/>
          <ac:picMkLst>
            <pc:docMk/>
            <pc:sldMk cId="494816063" sldId="327"/>
            <ac:picMk id="5" creationId="{68F33116-64EB-A28D-C94F-8977018A1CCE}"/>
          </ac:picMkLst>
        </pc:picChg>
        <pc:picChg chg="del">
          <ac:chgData name="Jim Copeland" userId="e4dd8cd6-4dbf-4478-9f4b-0bd494793f96" providerId="ADAL" clId="{FF04A20B-6CA0-4884-A7E7-B3B5835D68B8}" dt="2024-02-17T21:39:22.892" v="6236" actId="478"/>
          <ac:picMkLst>
            <pc:docMk/>
            <pc:sldMk cId="494816063" sldId="327"/>
            <ac:picMk id="8" creationId="{A48CBB65-B74A-9325-6CB2-9B032404F063}"/>
          </ac:picMkLst>
        </pc:picChg>
        <pc:picChg chg="del">
          <ac:chgData name="Jim Copeland" userId="e4dd8cd6-4dbf-4478-9f4b-0bd494793f96" providerId="ADAL" clId="{FF04A20B-6CA0-4884-A7E7-B3B5835D68B8}" dt="2024-02-17T21:39:19.580" v="6235" actId="478"/>
          <ac:picMkLst>
            <pc:docMk/>
            <pc:sldMk cId="494816063" sldId="327"/>
            <ac:picMk id="12" creationId="{EE572018-0DA9-BB21-1AEB-ED30446CB165}"/>
          </ac:picMkLst>
        </pc:picChg>
      </pc:sldChg>
      <pc:sldChg chg="addSp delSp modSp add mod delAnim modAnim">
        <pc:chgData name="Jim Copeland" userId="e4dd8cd6-4dbf-4478-9f4b-0bd494793f96" providerId="ADAL" clId="{FF04A20B-6CA0-4884-A7E7-B3B5835D68B8}" dt="2024-02-17T21:45:37.594" v="6655" actId="1076"/>
        <pc:sldMkLst>
          <pc:docMk/>
          <pc:sldMk cId="2906418979" sldId="328"/>
        </pc:sldMkLst>
        <pc:spChg chg="mod">
          <ac:chgData name="Jim Copeland" userId="e4dd8cd6-4dbf-4478-9f4b-0bd494793f96" providerId="ADAL" clId="{FF04A20B-6CA0-4884-A7E7-B3B5835D68B8}" dt="2024-02-17T21:43:40.881" v="6628" actId="313"/>
          <ac:spMkLst>
            <pc:docMk/>
            <pc:sldMk cId="2906418979" sldId="328"/>
            <ac:spMk id="3" creationId="{493D098D-50FB-441B-9204-437E6C9001A8}"/>
          </ac:spMkLst>
        </pc:spChg>
        <pc:spChg chg="add mod">
          <ac:chgData name="Jim Copeland" userId="e4dd8cd6-4dbf-4478-9f4b-0bd494793f96" providerId="ADAL" clId="{FF04A20B-6CA0-4884-A7E7-B3B5835D68B8}" dt="2024-02-17T21:45:37.594" v="6655" actId="1076"/>
          <ac:spMkLst>
            <pc:docMk/>
            <pc:sldMk cId="2906418979" sldId="328"/>
            <ac:spMk id="7" creationId="{8A472065-D4A2-FEA7-6EA2-003281689E29}"/>
          </ac:spMkLst>
        </pc:spChg>
        <pc:picChg chg="add mod">
          <ac:chgData name="Jim Copeland" userId="e4dd8cd6-4dbf-4478-9f4b-0bd494793f96" providerId="ADAL" clId="{FF04A20B-6CA0-4884-A7E7-B3B5835D68B8}" dt="2024-02-17T21:44:03.106" v="6630"/>
          <ac:picMkLst>
            <pc:docMk/>
            <pc:sldMk cId="2906418979" sldId="328"/>
            <ac:picMk id="2" creationId="{52F9E0B3-3DA1-FD5F-7FF5-D2BF675EBD63}"/>
          </ac:picMkLst>
        </pc:picChg>
        <pc:picChg chg="del">
          <ac:chgData name="Jim Copeland" userId="e4dd8cd6-4dbf-4478-9f4b-0bd494793f96" providerId="ADAL" clId="{FF04A20B-6CA0-4884-A7E7-B3B5835D68B8}" dt="2024-02-17T21:43:22.604" v="6609" actId="478"/>
          <ac:picMkLst>
            <pc:docMk/>
            <pc:sldMk cId="2906418979" sldId="328"/>
            <ac:picMk id="5" creationId="{68F33116-64EB-A28D-C94F-8977018A1CCE}"/>
          </ac:picMkLst>
        </pc:picChg>
        <pc:picChg chg="mod">
          <ac:chgData name="Jim Copeland" userId="e4dd8cd6-4dbf-4478-9f4b-0bd494793f96" providerId="ADAL" clId="{FF04A20B-6CA0-4884-A7E7-B3B5835D68B8}" dt="2024-02-17T21:44:17.884" v="6634" actId="1076"/>
          <ac:picMkLst>
            <pc:docMk/>
            <pc:sldMk cId="2906418979" sldId="328"/>
            <ac:picMk id="6" creationId="{06074F24-E030-F597-DAB1-3715BBE4E3B9}"/>
          </ac:picMkLst>
        </pc:picChg>
        <pc:picChg chg="del">
          <ac:chgData name="Jim Copeland" userId="e4dd8cd6-4dbf-4478-9f4b-0bd494793f96" providerId="ADAL" clId="{FF04A20B-6CA0-4884-A7E7-B3B5835D68B8}" dt="2024-02-17T21:43:21.772" v="6608" actId="478"/>
          <ac:picMkLst>
            <pc:docMk/>
            <pc:sldMk cId="2906418979" sldId="328"/>
            <ac:picMk id="8" creationId="{F712CD1A-AB17-4E9F-807D-9977BE62751D}"/>
          </ac:picMkLst>
        </pc:picChg>
        <pc:picChg chg="del">
          <ac:chgData name="Jim Copeland" userId="e4dd8cd6-4dbf-4478-9f4b-0bd494793f96" providerId="ADAL" clId="{FF04A20B-6CA0-4884-A7E7-B3B5835D68B8}" dt="2024-02-17T21:43:19.685" v="6606" actId="478"/>
          <ac:picMkLst>
            <pc:docMk/>
            <pc:sldMk cId="2906418979" sldId="328"/>
            <ac:picMk id="12" creationId="{0331CB2C-13CC-2B1A-3A01-770F23E13CCD}"/>
          </ac:picMkLst>
        </pc:picChg>
        <pc:picChg chg="del">
          <ac:chgData name="Jim Copeland" userId="e4dd8cd6-4dbf-4478-9f4b-0bd494793f96" providerId="ADAL" clId="{FF04A20B-6CA0-4884-A7E7-B3B5835D68B8}" dt="2024-02-17T21:43:21.124" v="6607" actId="478"/>
          <ac:picMkLst>
            <pc:docMk/>
            <pc:sldMk cId="2906418979" sldId="328"/>
            <ac:picMk id="14" creationId="{C1801138-19EF-718B-5E58-027AE87043A1}"/>
          </ac:picMkLst>
        </pc:picChg>
      </pc:sldChg>
      <pc:sldChg chg="del">
        <pc:chgData name="Jim Copeland" userId="e4dd8cd6-4dbf-4478-9f4b-0bd494793f96" providerId="ADAL" clId="{FF04A20B-6CA0-4884-A7E7-B3B5835D68B8}" dt="2024-02-17T21:42:51.298" v="6604"/>
        <pc:sldMkLst>
          <pc:docMk/>
          <pc:sldMk cId="3203681837" sldId="328"/>
        </pc:sldMkLst>
      </pc:sldChg>
      <pc:sldChg chg="delSp modSp add mod">
        <pc:chgData name="Jim Copeland" userId="e4dd8cd6-4dbf-4478-9f4b-0bd494793f96" providerId="ADAL" clId="{FF04A20B-6CA0-4884-A7E7-B3B5835D68B8}" dt="2024-02-17T21:50:47.603" v="6794" actId="255"/>
        <pc:sldMkLst>
          <pc:docMk/>
          <pc:sldMk cId="2893686153" sldId="329"/>
        </pc:sldMkLst>
        <pc:spChg chg="mod">
          <ac:chgData name="Jim Copeland" userId="e4dd8cd6-4dbf-4478-9f4b-0bd494793f96" providerId="ADAL" clId="{FF04A20B-6CA0-4884-A7E7-B3B5835D68B8}" dt="2024-02-17T21:50:47.603" v="6794" actId="255"/>
          <ac:spMkLst>
            <pc:docMk/>
            <pc:sldMk cId="2893686153" sldId="329"/>
            <ac:spMk id="3" creationId="{493D098D-50FB-441B-9204-437E6C9001A8}"/>
          </ac:spMkLst>
        </pc:spChg>
        <pc:picChg chg="del">
          <ac:chgData name="Jim Copeland" userId="e4dd8cd6-4dbf-4478-9f4b-0bd494793f96" providerId="ADAL" clId="{FF04A20B-6CA0-4884-A7E7-B3B5835D68B8}" dt="2024-02-17T21:50:32.731" v="6754" actId="478"/>
          <ac:picMkLst>
            <pc:docMk/>
            <pc:sldMk cId="2893686153" sldId="329"/>
            <ac:picMk id="7" creationId="{B2C52C7C-F432-8090-3965-9B76A34D7704}"/>
          </ac:picMkLst>
        </pc:picChg>
      </pc:sldChg>
      <pc:sldChg chg="del">
        <pc:chgData name="Jim Copeland" userId="e4dd8cd6-4dbf-4478-9f4b-0bd494793f96" providerId="ADAL" clId="{FF04A20B-6CA0-4884-A7E7-B3B5835D68B8}" dt="2024-02-18T04:18:06.094" v="7376"/>
        <pc:sldMkLst>
          <pc:docMk/>
          <pc:sldMk cId="932148132" sldId="330"/>
        </pc:sldMkLst>
      </pc:sldChg>
      <pc:sldChg chg="modSp add mod">
        <pc:chgData name="Jim Copeland" userId="e4dd8cd6-4dbf-4478-9f4b-0bd494793f96" providerId="ADAL" clId="{FF04A20B-6CA0-4884-A7E7-B3B5835D68B8}" dt="2024-02-18T04:23:24.659" v="7426" actId="14826"/>
        <pc:sldMkLst>
          <pc:docMk/>
          <pc:sldMk cId="3835288958" sldId="330"/>
        </pc:sldMkLst>
        <pc:picChg chg="mod">
          <ac:chgData name="Jim Copeland" userId="e4dd8cd6-4dbf-4478-9f4b-0bd494793f96" providerId="ADAL" clId="{FF04A20B-6CA0-4884-A7E7-B3B5835D68B8}" dt="2024-02-18T04:23:24.659" v="7426" actId="14826"/>
          <ac:picMkLst>
            <pc:docMk/>
            <pc:sldMk cId="3835288958" sldId="330"/>
            <ac:picMk id="6" creationId="{06074F24-E030-F597-DAB1-3715BBE4E3B9}"/>
          </ac:picMkLst>
        </pc:picChg>
      </pc:sldChg>
      <pc:sldChg chg="modSp add mod">
        <pc:chgData name="Jim Copeland" userId="e4dd8cd6-4dbf-4478-9f4b-0bd494793f96" providerId="ADAL" clId="{FF04A20B-6CA0-4884-A7E7-B3B5835D68B8}" dt="2024-02-18T04:22:00.443" v="7425" actId="6549"/>
        <pc:sldMkLst>
          <pc:docMk/>
          <pc:sldMk cId="478334792" sldId="331"/>
        </pc:sldMkLst>
        <pc:spChg chg="mod">
          <ac:chgData name="Jim Copeland" userId="e4dd8cd6-4dbf-4478-9f4b-0bd494793f96" providerId="ADAL" clId="{FF04A20B-6CA0-4884-A7E7-B3B5835D68B8}" dt="2024-02-18T04:22:00.443" v="7425" actId="6549"/>
          <ac:spMkLst>
            <pc:docMk/>
            <pc:sldMk cId="478334792" sldId="331"/>
            <ac:spMk id="3" creationId="{493D098D-50FB-441B-9204-437E6C9001A8}"/>
          </ac:spMkLst>
        </pc:spChg>
        <pc:picChg chg="mod">
          <ac:chgData name="Jim Copeland" userId="e4dd8cd6-4dbf-4478-9f4b-0bd494793f96" providerId="ADAL" clId="{FF04A20B-6CA0-4884-A7E7-B3B5835D68B8}" dt="2024-02-18T04:21:31.496" v="7398" actId="14826"/>
          <ac:picMkLst>
            <pc:docMk/>
            <pc:sldMk cId="478334792" sldId="331"/>
            <ac:picMk id="6" creationId="{06074F24-E030-F597-DAB1-3715BBE4E3B9}"/>
          </ac:picMkLst>
        </pc:picChg>
        <pc:picChg chg="mod">
          <ac:chgData name="Jim Copeland" userId="e4dd8cd6-4dbf-4478-9f4b-0bd494793f96" providerId="ADAL" clId="{FF04A20B-6CA0-4884-A7E7-B3B5835D68B8}" dt="2024-02-18T04:20:34.720" v="7397" actId="14826"/>
          <ac:picMkLst>
            <pc:docMk/>
            <pc:sldMk cId="478334792" sldId="331"/>
            <ac:picMk id="7" creationId="{B2C52C7C-F432-8090-3965-9B76A34D7704}"/>
          </ac:picMkLst>
        </pc:picChg>
      </pc:sldChg>
      <pc:sldChg chg="modSp add mod">
        <pc:chgData name="Jim Copeland" userId="e4dd8cd6-4dbf-4478-9f4b-0bd494793f96" providerId="ADAL" clId="{FF04A20B-6CA0-4884-A7E7-B3B5835D68B8}" dt="2024-02-18T04:38:57.157" v="7534" actId="14826"/>
        <pc:sldMkLst>
          <pc:docMk/>
          <pc:sldMk cId="2251452859" sldId="332"/>
        </pc:sldMkLst>
        <pc:picChg chg="mod">
          <ac:chgData name="Jim Copeland" userId="e4dd8cd6-4dbf-4478-9f4b-0bd494793f96" providerId="ADAL" clId="{FF04A20B-6CA0-4884-A7E7-B3B5835D68B8}" dt="2024-02-18T04:38:57.157" v="7534" actId="14826"/>
          <ac:picMkLst>
            <pc:docMk/>
            <pc:sldMk cId="2251452859" sldId="332"/>
            <ac:picMk id="6" creationId="{06074F24-E030-F597-DAB1-3715BBE4E3B9}"/>
          </ac:picMkLst>
        </pc:picChg>
      </pc:sldChg>
      <pc:sldChg chg="addSp delSp modSp add mod ord">
        <pc:chgData name="Jim Copeland" userId="e4dd8cd6-4dbf-4478-9f4b-0bd494793f96" providerId="ADAL" clId="{FF04A20B-6CA0-4884-A7E7-B3B5835D68B8}" dt="2024-02-18T04:45:34.392" v="7580" actId="1076"/>
        <pc:sldMkLst>
          <pc:docMk/>
          <pc:sldMk cId="300468005" sldId="333"/>
        </pc:sldMkLst>
        <pc:spChg chg="mod">
          <ac:chgData name="Jim Copeland" userId="e4dd8cd6-4dbf-4478-9f4b-0bd494793f96" providerId="ADAL" clId="{FF04A20B-6CA0-4884-A7E7-B3B5835D68B8}" dt="2024-02-18T04:30:24.705" v="7483" actId="20577"/>
          <ac:spMkLst>
            <pc:docMk/>
            <pc:sldMk cId="300468005" sldId="333"/>
            <ac:spMk id="3" creationId="{493D098D-50FB-441B-9204-437E6C9001A8}"/>
          </ac:spMkLst>
        </pc:spChg>
        <pc:picChg chg="add del">
          <ac:chgData name="Jim Copeland" userId="e4dd8cd6-4dbf-4478-9f4b-0bd494793f96" providerId="ADAL" clId="{FF04A20B-6CA0-4884-A7E7-B3B5835D68B8}" dt="2024-02-18T04:26:12.467" v="7433" actId="22"/>
          <ac:picMkLst>
            <pc:docMk/>
            <pc:sldMk cId="300468005" sldId="333"/>
            <ac:picMk id="5" creationId="{D0C3EC28-BCB2-61DA-9C7A-0E7B94908DA0}"/>
          </ac:picMkLst>
        </pc:picChg>
        <pc:picChg chg="mod">
          <ac:chgData name="Jim Copeland" userId="e4dd8cd6-4dbf-4478-9f4b-0bd494793f96" providerId="ADAL" clId="{FF04A20B-6CA0-4884-A7E7-B3B5835D68B8}" dt="2024-02-18T04:26:16.131" v="7434" actId="14826"/>
          <ac:picMkLst>
            <pc:docMk/>
            <pc:sldMk cId="300468005" sldId="333"/>
            <ac:picMk id="6" creationId="{06074F24-E030-F597-DAB1-3715BBE4E3B9}"/>
          </ac:picMkLst>
        </pc:picChg>
        <pc:picChg chg="mod ord">
          <ac:chgData name="Jim Copeland" userId="e4dd8cd6-4dbf-4478-9f4b-0bd494793f96" providerId="ADAL" clId="{FF04A20B-6CA0-4884-A7E7-B3B5835D68B8}" dt="2024-02-18T04:45:34.392" v="7580" actId="1076"/>
          <ac:picMkLst>
            <pc:docMk/>
            <pc:sldMk cId="300468005" sldId="333"/>
            <ac:picMk id="7" creationId="{B2C52C7C-F432-8090-3965-9B76A34D7704}"/>
          </ac:picMkLst>
        </pc:picChg>
        <pc:picChg chg="add mod">
          <ac:chgData name="Jim Copeland" userId="e4dd8cd6-4dbf-4478-9f4b-0bd494793f96" providerId="ADAL" clId="{FF04A20B-6CA0-4884-A7E7-B3B5835D68B8}" dt="2024-02-18T04:27:15.614" v="7444" actId="1076"/>
          <ac:picMkLst>
            <pc:docMk/>
            <pc:sldMk cId="300468005" sldId="333"/>
            <ac:picMk id="9" creationId="{3750A34B-48B4-5F60-146D-F018ABAF1508}"/>
          </ac:picMkLst>
        </pc:picChg>
        <pc:picChg chg="add mod">
          <ac:chgData name="Jim Copeland" userId="e4dd8cd6-4dbf-4478-9f4b-0bd494793f96" providerId="ADAL" clId="{FF04A20B-6CA0-4884-A7E7-B3B5835D68B8}" dt="2024-02-18T04:30:30.374" v="7484" actId="1076"/>
          <ac:picMkLst>
            <pc:docMk/>
            <pc:sldMk cId="300468005" sldId="333"/>
            <ac:picMk id="12" creationId="{F783A6CD-D58F-B352-8665-7B6151B1A399}"/>
          </ac:picMkLst>
        </pc:picChg>
      </pc:sldChg>
      <pc:sldChg chg="modSp add mod">
        <pc:chgData name="Jim Copeland" userId="e4dd8cd6-4dbf-4478-9f4b-0bd494793f96" providerId="ADAL" clId="{FF04A20B-6CA0-4884-A7E7-B3B5835D68B8}" dt="2024-02-18T04:38:40.499" v="7533" actId="14826"/>
        <pc:sldMkLst>
          <pc:docMk/>
          <pc:sldMk cId="3604597456" sldId="334"/>
        </pc:sldMkLst>
        <pc:picChg chg="mod">
          <ac:chgData name="Jim Copeland" userId="e4dd8cd6-4dbf-4478-9f4b-0bd494793f96" providerId="ADAL" clId="{FF04A20B-6CA0-4884-A7E7-B3B5835D68B8}" dt="2024-02-18T04:38:40.499" v="7533" actId="14826"/>
          <ac:picMkLst>
            <pc:docMk/>
            <pc:sldMk cId="3604597456" sldId="334"/>
            <ac:picMk id="6" creationId="{06074F24-E030-F597-DAB1-3715BBE4E3B9}"/>
          </ac:picMkLst>
        </pc:picChg>
      </pc:sldChg>
      <pc:sldChg chg="addSp delSp modSp add mod ord">
        <pc:chgData name="Jim Copeland" userId="e4dd8cd6-4dbf-4478-9f4b-0bd494793f96" providerId="ADAL" clId="{FF04A20B-6CA0-4884-A7E7-B3B5835D68B8}" dt="2024-02-18T04:34:17.415" v="7528" actId="20577"/>
        <pc:sldMkLst>
          <pc:docMk/>
          <pc:sldMk cId="3792145206" sldId="335"/>
        </pc:sldMkLst>
        <pc:spChg chg="mod">
          <ac:chgData name="Jim Copeland" userId="e4dd8cd6-4dbf-4478-9f4b-0bd494793f96" providerId="ADAL" clId="{FF04A20B-6CA0-4884-A7E7-B3B5835D68B8}" dt="2024-02-18T04:34:17.415" v="7528" actId="20577"/>
          <ac:spMkLst>
            <pc:docMk/>
            <pc:sldMk cId="3792145206" sldId="335"/>
            <ac:spMk id="3" creationId="{493D098D-50FB-441B-9204-437E6C9001A8}"/>
          </ac:spMkLst>
        </pc:spChg>
        <pc:picChg chg="mod">
          <ac:chgData name="Jim Copeland" userId="e4dd8cd6-4dbf-4478-9f4b-0bd494793f96" providerId="ADAL" clId="{FF04A20B-6CA0-4884-A7E7-B3B5835D68B8}" dt="2024-02-18T04:33:59.258" v="7503" actId="14826"/>
          <ac:picMkLst>
            <pc:docMk/>
            <pc:sldMk cId="3792145206" sldId="335"/>
            <ac:picMk id="6" creationId="{06074F24-E030-F597-DAB1-3715BBE4E3B9}"/>
          </ac:picMkLst>
        </pc:picChg>
        <pc:picChg chg="del">
          <ac:chgData name="Jim Copeland" userId="e4dd8cd6-4dbf-4478-9f4b-0bd494793f96" providerId="ADAL" clId="{FF04A20B-6CA0-4884-A7E7-B3B5835D68B8}" dt="2024-02-18T04:32:47.742" v="7491" actId="478"/>
          <ac:picMkLst>
            <pc:docMk/>
            <pc:sldMk cId="3792145206" sldId="335"/>
            <ac:picMk id="7" creationId="{B2C52C7C-F432-8090-3965-9B76A34D7704}"/>
          </ac:picMkLst>
        </pc:picChg>
        <pc:picChg chg="add del mod">
          <ac:chgData name="Jim Copeland" userId="e4dd8cd6-4dbf-4478-9f4b-0bd494793f96" providerId="ADAL" clId="{FF04A20B-6CA0-4884-A7E7-B3B5835D68B8}" dt="2024-02-18T04:32:57.484" v="7493" actId="478"/>
          <ac:picMkLst>
            <pc:docMk/>
            <pc:sldMk cId="3792145206" sldId="335"/>
            <ac:picMk id="9" creationId="{3750A34B-48B4-5F60-146D-F018ABAF1508}"/>
          </ac:picMkLst>
        </pc:picChg>
        <pc:picChg chg="del">
          <ac:chgData name="Jim Copeland" userId="e4dd8cd6-4dbf-4478-9f4b-0bd494793f96" providerId="ADAL" clId="{FF04A20B-6CA0-4884-A7E7-B3B5835D68B8}" dt="2024-02-18T04:33:00.287" v="7494" actId="478"/>
          <ac:picMkLst>
            <pc:docMk/>
            <pc:sldMk cId="3792145206" sldId="335"/>
            <ac:picMk id="12" creationId="{F783A6CD-D58F-B352-8665-7B6151B1A399}"/>
          </ac:picMkLst>
        </pc:picChg>
      </pc:sldChg>
      <pc:sldChg chg="modSp add mod">
        <pc:chgData name="Jim Copeland" userId="e4dd8cd6-4dbf-4478-9f4b-0bd494793f96" providerId="ADAL" clId="{FF04A20B-6CA0-4884-A7E7-B3B5835D68B8}" dt="2024-02-25T09:59:42.677" v="13555" actId="14826"/>
        <pc:sldMkLst>
          <pc:docMk/>
          <pc:sldMk cId="1979816855" sldId="336"/>
        </pc:sldMkLst>
        <pc:picChg chg="mod">
          <ac:chgData name="Jim Copeland" userId="e4dd8cd6-4dbf-4478-9f4b-0bd494793f96" providerId="ADAL" clId="{FF04A20B-6CA0-4884-A7E7-B3B5835D68B8}" dt="2024-02-25T09:59:42.677" v="13555" actId="14826"/>
          <ac:picMkLst>
            <pc:docMk/>
            <pc:sldMk cId="1979816855" sldId="336"/>
            <ac:picMk id="6" creationId="{06074F24-E030-F597-DAB1-3715BBE4E3B9}"/>
          </ac:picMkLst>
        </pc:picChg>
      </pc:sldChg>
      <pc:sldChg chg="modSp add mod ord">
        <pc:chgData name="Jim Copeland" userId="e4dd8cd6-4dbf-4478-9f4b-0bd494793f96" providerId="ADAL" clId="{FF04A20B-6CA0-4884-A7E7-B3B5835D68B8}" dt="2024-02-25T09:04:22.947" v="11526" actId="20577"/>
        <pc:sldMkLst>
          <pc:docMk/>
          <pc:sldMk cId="527716704" sldId="337"/>
        </pc:sldMkLst>
        <pc:spChg chg="mod">
          <ac:chgData name="Jim Copeland" userId="e4dd8cd6-4dbf-4478-9f4b-0bd494793f96" providerId="ADAL" clId="{FF04A20B-6CA0-4884-A7E7-B3B5835D68B8}" dt="2024-02-25T09:04:22.947" v="11526" actId="20577"/>
          <ac:spMkLst>
            <pc:docMk/>
            <pc:sldMk cId="527716704" sldId="337"/>
            <ac:spMk id="3" creationId="{493D098D-50FB-441B-9204-437E6C9001A8}"/>
          </ac:spMkLst>
        </pc:spChg>
        <pc:picChg chg="mod">
          <ac:chgData name="Jim Copeland" userId="e4dd8cd6-4dbf-4478-9f4b-0bd494793f96" providerId="ADAL" clId="{FF04A20B-6CA0-4884-A7E7-B3B5835D68B8}" dt="2024-02-25T08:57:56.217" v="11455" actId="14100"/>
          <ac:picMkLst>
            <pc:docMk/>
            <pc:sldMk cId="527716704" sldId="337"/>
            <ac:picMk id="6" creationId="{06074F24-E030-F597-DAB1-3715BBE4E3B9}"/>
          </ac:picMkLst>
        </pc:picChg>
        <pc:picChg chg="mod">
          <ac:chgData name="Jim Copeland" userId="e4dd8cd6-4dbf-4478-9f4b-0bd494793f96" providerId="ADAL" clId="{FF04A20B-6CA0-4884-A7E7-B3B5835D68B8}" dt="2024-02-18T04:45:19.900" v="7578" actId="14826"/>
          <ac:picMkLst>
            <pc:docMk/>
            <pc:sldMk cId="527716704" sldId="337"/>
            <ac:picMk id="9" creationId="{3750A34B-48B4-5F60-146D-F018ABAF1508}"/>
          </ac:picMkLst>
        </pc:picChg>
      </pc:sldChg>
      <pc:sldChg chg="modSp add mod ord">
        <pc:chgData name="Jim Copeland" userId="e4dd8cd6-4dbf-4478-9f4b-0bd494793f96" providerId="ADAL" clId="{FF04A20B-6CA0-4884-A7E7-B3B5835D68B8}" dt="2024-02-18T04:40:31.906" v="7552" actId="14826"/>
        <pc:sldMkLst>
          <pc:docMk/>
          <pc:sldMk cId="2609630323" sldId="338"/>
        </pc:sldMkLst>
        <pc:picChg chg="mod">
          <ac:chgData name="Jim Copeland" userId="e4dd8cd6-4dbf-4478-9f4b-0bd494793f96" providerId="ADAL" clId="{FF04A20B-6CA0-4884-A7E7-B3B5835D68B8}" dt="2024-02-18T04:40:31.906" v="7552" actId="14826"/>
          <ac:picMkLst>
            <pc:docMk/>
            <pc:sldMk cId="2609630323" sldId="338"/>
            <ac:picMk id="6" creationId="{06074F24-E030-F597-DAB1-3715BBE4E3B9}"/>
          </ac:picMkLst>
        </pc:picChg>
      </pc:sldChg>
      <pc:sldChg chg="modSp add mod">
        <pc:chgData name="Jim Copeland" userId="e4dd8cd6-4dbf-4478-9f4b-0bd494793f96" providerId="ADAL" clId="{FF04A20B-6CA0-4884-A7E7-B3B5835D68B8}" dt="2024-02-25T08:56:32.781" v="11420" actId="14100"/>
        <pc:sldMkLst>
          <pc:docMk/>
          <pc:sldMk cId="3155070949" sldId="339"/>
        </pc:sldMkLst>
        <pc:picChg chg="mod">
          <ac:chgData name="Jim Copeland" userId="e4dd8cd6-4dbf-4478-9f4b-0bd494793f96" providerId="ADAL" clId="{FF04A20B-6CA0-4884-A7E7-B3B5835D68B8}" dt="2024-02-25T08:56:32.781" v="11420" actId="14100"/>
          <ac:picMkLst>
            <pc:docMk/>
            <pc:sldMk cId="3155070949" sldId="339"/>
            <ac:picMk id="6" creationId="{06074F24-E030-F597-DAB1-3715BBE4E3B9}"/>
          </ac:picMkLst>
        </pc:picChg>
      </pc:sldChg>
      <pc:sldChg chg="modSp add mod ord">
        <pc:chgData name="Jim Copeland" userId="e4dd8cd6-4dbf-4478-9f4b-0bd494793f96" providerId="ADAL" clId="{FF04A20B-6CA0-4884-A7E7-B3B5835D68B8}" dt="2024-02-25T08:57:33.063" v="11446" actId="14100"/>
        <pc:sldMkLst>
          <pc:docMk/>
          <pc:sldMk cId="3718917535" sldId="340"/>
        </pc:sldMkLst>
        <pc:spChg chg="mod">
          <ac:chgData name="Jim Copeland" userId="e4dd8cd6-4dbf-4478-9f4b-0bd494793f96" providerId="ADAL" clId="{FF04A20B-6CA0-4884-A7E7-B3B5835D68B8}" dt="2024-02-25T08:24:23.031" v="11366" actId="255"/>
          <ac:spMkLst>
            <pc:docMk/>
            <pc:sldMk cId="3718917535" sldId="340"/>
            <ac:spMk id="3" creationId="{493D098D-50FB-441B-9204-437E6C9001A8}"/>
          </ac:spMkLst>
        </pc:spChg>
        <pc:picChg chg="mod">
          <ac:chgData name="Jim Copeland" userId="e4dd8cd6-4dbf-4478-9f4b-0bd494793f96" providerId="ADAL" clId="{FF04A20B-6CA0-4884-A7E7-B3B5835D68B8}" dt="2024-02-25T08:57:33.063" v="11446" actId="14100"/>
          <ac:picMkLst>
            <pc:docMk/>
            <pc:sldMk cId="3718917535" sldId="340"/>
            <ac:picMk id="6" creationId="{06074F24-E030-F597-DAB1-3715BBE4E3B9}"/>
          </ac:picMkLst>
        </pc:picChg>
        <pc:picChg chg="mod">
          <ac:chgData name="Jim Copeland" userId="e4dd8cd6-4dbf-4478-9f4b-0bd494793f96" providerId="ADAL" clId="{FF04A20B-6CA0-4884-A7E7-B3B5835D68B8}" dt="2024-02-25T06:56:43.963" v="9617" actId="14826"/>
          <ac:picMkLst>
            <pc:docMk/>
            <pc:sldMk cId="3718917535" sldId="340"/>
            <ac:picMk id="9" creationId="{3750A34B-48B4-5F60-146D-F018ABAF1508}"/>
          </ac:picMkLst>
        </pc:picChg>
      </pc:sldChg>
      <pc:sldChg chg="modSp add mod">
        <pc:chgData name="Jim Copeland" userId="e4dd8cd6-4dbf-4478-9f4b-0bd494793f96" providerId="ADAL" clId="{FF04A20B-6CA0-4884-A7E7-B3B5835D68B8}" dt="2024-03-01T14:31:53.084" v="30911" actId="14826"/>
        <pc:sldMkLst>
          <pc:docMk/>
          <pc:sldMk cId="3292048624" sldId="341"/>
        </pc:sldMkLst>
        <pc:picChg chg="mod">
          <ac:chgData name="Jim Copeland" userId="e4dd8cd6-4dbf-4478-9f4b-0bd494793f96" providerId="ADAL" clId="{FF04A20B-6CA0-4884-A7E7-B3B5835D68B8}" dt="2024-03-01T14:31:53.084" v="30911" actId="14826"/>
          <ac:picMkLst>
            <pc:docMk/>
            <pc:sldMk cId="3292048624" sldId="341"/>
            <ac:picMk id="6" creationId="{06074F24-E030-F597-DAB1-3715BBE4E3B9}"/>
          </ac:picMkLst>
        </pc:picChg>
      </pc:sldChg>
      <pc:sldChg chg="modSp add mod ord">
        <pc:chgData name="Jim Copeland" userId="e4dd8cd6-4dbf-4478-9f4b-0bd494793f96" providerId="ADAL" clId="{FF04A20B-6CA0-4884-A7E7-B3B5835D68B8}" dt="2024-02-25T08:56:22.595" v="11419" actId="14100"/>
        <pc:sldMkLst>
          <pc:docMk/>
          <pc:sldMk cId="1608292824" sldId="342"/>
        </pc:sldMkLst>
        <pc:spChg chg="mod">
          <ac:chgData name="Jim Copeland" userId="e4dd8cd6-4dbf-4478-9f4b-0bd494793f96" providerId="ADAL" clId="{FF04A20B-6CA0-4884-A7E7-B3B5835D68B8}" dt="2024-02-18T04:44:10.113" v="7575" actId="20577"/>
          <ac:spMkLst>
            <pc:docMk/>
            <pc:sldMk cId="1608292824" sldId="342"/>
            <ac:spMk id="3" creationId="{493D098D-50FB-441B-9204-437E6C9001A8}"/>
          </ac:spMkLst>
        </pc:spChg>
        <pc:picChg chg="mod">
          <ac:chgData name="Jim Copeland" userId="e4dd8cd6-4dbf-4478-9f4b-0bd494793f96" providerId="ADAL" clId="{FF04A20B-6CA0-4884-A7E7-B3B5835D68B8}" dt="2024-02-25T08:56:22.595" v="11419" actId="14100"/>
          <ac:picMkLst>
            <pc:docMk/>
            <pc:sldMk cId="1608292824" sldId="342"/>
            <ac:picMk id="6" creationId="{06074F24-E030-F597-DAB1-3715BBE4E3B9}"/>
          </ac:picMkLst>
        </pc:picChg>
        <pc:picChg chg="mod">
          <ac:chgData name="Jim Copeland" userId="e4dd8cd6-4dbf-4478-9f4b-0bd494793f96" providerId="ADAL" clId="{FF04A20B-6CA0-4884-A7E7-B3B5835D68B8}" dt="2024-02-18T04:44:28.452" v="7576" actId="14826"/>
          <ac:picMkLst>
            <pc:docMk/>
            <pc:sldMk cId="1608292824" sldId="342"/>
            <ac:picMk id="9" creationId="{3750A34B-48B4-5F60-146D-F018ABAF1508}"/>
          </ac:picMkLst>
        </pc:picChg>
      </pc:sldChg>
      <pc:sldChg chg="modSp add mod">
        <pc:chgData name="Jim Copeland" userId="e4dd8cd6-4dbf-4478-9f4b-0bd494793f96" providerId="ADAL" clId="{FF04A20B-6CA0-4884-A7E7-B3B5835D68B8}" dt="2024-02-25T08:55:00.942" v="11406" actId="14100"/>
        <pc:sldMkLst>
          <pc:docMk/>
          <pc:sldMk cId="1362588528" sldId="343"/>
        </pc:sldMkLst>
        <pc:picChg chg="mod">
          <ac:chgData name="Jim Copeland" userId="e4dd8cd6-4dbf-4478-9f4b-0bd494793f96" providerId="ADAL" clId="{FF04A20B-6CA0-4884-A7E7-B3B5835D68B8}" dt="2024-02-25T08:55:00.942" v="11406" actId="14100"/>
          <ac:picMkLst>
            <pc:docMk/>
            <pc:sldMk cId="1362588528" sldId="343"/>
            <ac:picMk id="6" creationId="{06074F24-E030-F597-DAB1-3715BBE4E3B9}"/>
          </ac:picMkLst>
        </pc:picChg>
      </pc:sldChg>
      <pc:sldChg chg="modSp add mod ord">
        <pc:chgData name="Jim Copeland" userId="e4dd8cd6-4dbf-4478-9f4b-0bd494793f96" providerId="ADAL" clId="{FF04A20B-6CA0-4884-A7E7-B3B5835D68B8}" dt="2024-02-25T08:56:09.705" v="11413" actId="14100"/>
        <pc:sldMkLst>
          <pc:docMk/>
          <pc:sldMk cId="858501287" sldId="344"/>
        </pc:sldMkLst>
        <pc:spChg chg="mod">
          <ac:chgData name="Jim Copeland" userId="e4dd8cd6-4dbf-4478-9f4b-0bd494793f96" providerId="ADAL" clId="{FF04A20B-6CA0-4884-A7E7-B3B5835D68B8}" dt="2024-02-25T06:01:59.654" v="9554" actId="20577"/>
          <ac:spMkLst>
            <pc:docMk/>
            <pc:sldMk cId="858501287" sldId="344"/>
            <ac:spMk id="3" creationId="{493D098D-50FB-441B-9204-437E6C9001A8}"/>
          </ac:spMkLst>
        </pc:spChg>
        <pc:picChg chg="mod">
          <ac:chgData name="Jim Copeland" userId="e4dd8cd6-4dbf-4478-9f4b-0bd494793f96" providerId="ADAL" clId="{FF04A20B-6CA0-4884-A7E7-B3B5835D68B8}" dt="2024-02-25T08:56:09.705" v="11413" actId="14100"/>
          <ac:picMkLst>
            <pc:docMk/>
            <pc:sldMk cId="858501287" sldId="344"/>
            <ac:picMk id="6" creationId="{06074F24-E030-F597-DAB1-3715BBE4E3B9}"/>
          </ac:picMkLst>
        </pc:picChg>
        <pc:picChg chg="mod">
          <ac:chgData name="Jim Copeland" userId="e4dd8cd6-4dbf-4478-9f4b-0bd494793f96" providerId="ADAL" clId="{FF04A20B-6CA0-4884-A7E7-B3B5835D68B8}" dt="2024-02-18T04:47:10.340" v="7587" actId="14826"/>
          <ac:picMkLst>
            <pc:docMk/>
            <pc:sldMk cId="858501287" sldId="344"/>
            <ac:picMk id="9" creationId="{3750A34B-48B4-5F60-146D-F018ABAF1508}"/>
          </ac:picMkLst>
        </pc:picChg>
      </pc:sldChg>
      <pc:sldChg chg="modSp add mod">
        <pc:chgData name="Jim Copeland" userId="e4dd8cd6-4dbf-4478-9f4b-0bd494793f96" providerId="ADAL" clId="{FF04A20B-6CA0-4884-A7E7-B3B5835D68B8}" dt="2024-02-25T08:55:40.108" v="11409" actId="1076"/>
        <pc:sldMkLst>
          <pc:docMk/>
          <pc:sldMk cId="3932825750" sldId="345"/>
        </pc:sldMkLst>
        <pc:picChg chg="mod">
          <ac:chgData name="Jim Copeland" userId="e4dd8cd6-4dbf-4478-9f4b-0bd494793f96" providerId="ADAL" clId="{FF04A20B-6CA0-4884-A7E7-B3B5835D68B8}" dt="2024-02-25T08:55:40.108" v="11409" actId="1076"/>
          <ac:picMkLst>
            <pc:docMk/>
            <pc:sldMk cId="3932825750" sldId="345"/>
            <ac:picMk id="6" creationId="{06074F24-E030-F597-DAB1-3715BBE4E3B9}"/>
          </ac:picMkLst>
        </pc:picChg>
      </pc:sldChg>
      <pc:sldChg chg="modSp add mod ord">
        <pc:chgData name="Jim Copeland" userId="e4dd8cd6-4dbf-4478-9f4b-0bd494793f96" providerId="ADAL" clId="{FF04A20B-6CA0-4884-A7E7-B3B5835D68B8}" dt="2024-03-01T04:29:44.832" v="29896" actId="20577"/>
        <pc:sldMkLst>
          <pc:docMk/>
          <pc:sldMk cId="729000176" sldId="346"/>
        </pc:sldMkLst>
        <pc:spChg chg="mod">
          <ac:chgData name="Jim Copeland" userId="e4dd8cd6-4dbf-4478-9f4b-0bd494793f96" providerId="ADAL" clId="{FF04A20B-6CA0-4884-A7E7-B3B5835D68B8}" dt="2024-03-01T04:29:44.832" v="29896" actId="20577"/>
          <ac:spMkLst>
            <pc:docMk/>
            <pc:sldMk cId="729000176" sldId="346"/>
            <ac:spMk id="3" creationId="{493D098D-50FB-441B-9204-437E6C9001A8}"/>
          </ac:spMkLst>
        </pc:spChg>
        <pc:picChg chg="mod">
          <ac:chgData name="Jim Copeland" userId="e4dd8cd6-4dbf-4478-9f4b-0bd494793f96" providerId="ADAL" clId="{FF04A20B-6CA0-4884-A7E7-B3B5835D68B8}" dt="2024-02-25T08:55:54.090" v="11410" actId="14100"/>
          <ac:picMkLst>
            <pc:docMk/>
            <pc:sldMk cId="729000176" sldId="346"/>
            <ac:picMk id="6" creationId="{06074F24-E030-F597-DAB1-3715BBE4E3B9}"/>
          </ac:picMkLst>
        </pc:picChg>
        <pc:picChg chg="mod">
          <ac:chgData name="Jim Copeland" userId="e4dd8cd6-4dbf-4478-9f4b-0bd494793f96" providerId="ADAL" clId="{FF04A20B-6CA0-4884-A7E7-B3B5835D68B8}" dt="2024-02-18T04:48:26.476" v="7603" actId="14826"/>
          <ac:picMkLst>
            <pc:docMk/>
            <pc:sldMk cId="729000176" sldId="346"/>
            <ac:picMk id="9" creationId="{3750A34B-48B4-5F60-146D-F018ABAF1508}"/>
          </ac:picMkLst>
        </pc:picChg>
      </pc:sldChg>
      <pc:sldChg chg="add del">
        <pc:chgData name="Jim Copeland" userId="e4dd8cd6-4dbf-4478-9f4b-0bd494793f96" providerId="ADAL" clId="{FF04A20B-6CA0-4884-A7E7-B3B5835D68B8}" dt="2024-02-18T04:55:16.958" v="7615" actId="2890"/>
        <pc:sldMkLst>
          <pc:docMk/>
          <pc:sldMk cId="2451816455" sldId="347"/>
        </pc:sldMkLst>
      </pc:sldChg>
      <pc:sldChg chg="add del">
        <pc:chgData name="Jim Copeland" userId="e4dd8cd6-4dbf-4478-9f4b-0bd494793f96" providerId="ADAL" clId="{FF04A20B-6CA0-4884-A7E7-B3B5835D68B8}" dt="2024-02-18T04:54:51.569" v="7613" actId="2696"/>
        <pc:sldMkLst>
          <pc:docMk/>
          <pc:sldMk cId="2627313877" sldId="347"/>
        </pc:sldMkLst>
      </pc:sldChg>
      <pc:sldChg chg="modSp add mod ord">
        <pc:chgData name="Jim Copeland" userId="e4dd8cd6-4dbf-4478-9f4b-0bd494793f96" providerId="ADAL" clId="{FF04A20B-6CA0-4884-A7E7-B3B5835D68B8}" dt="2024-02-29T14:16:54.672" v="20165"/>
        <pc:sldMkLst>
          <pc:docMk/>
          <pc:sldMk cId="3412412347" sldId="347"/>
        </pc:sldMkLst>
        <pc:picChg chg="mod">
          <ac:chgData name="Jim Copeland" userId="e4dd8cd6-4dbf-4478-9f4b-0bd494793f96" providerId="ADAL" clId="{FF04A20B-6CA0-4884-A7E7-B3B5835D68B8}" dt="2024-02-18T05:14:10.423" v="8003" actId="1076"/>
          <ac:picMkLst>
            <pc:docMk/>
            <pc:sldMk cId="3412412347" sldId="347"/>
            <ac:picMk id="6" creationId="{06074F24-E030-F597-DAB1-3715BBE4E3B9}"/>
          </ac:picMkLst>
        </pc:picChg>
      </pc:sldChg>
      <pc:sldChg chg="add del">
        <pc:chgData name="Jim Copeland" userId="e4dd8cd6-4dbf-4478-9f4b-0bd494793f96" providerId="ADAL" clId="{FF04A20B-6CA0-4884-A7E7-B3B5835D68B8}" dt="2024-02-18T04:54:44.232" v="7612" actId="2890"/>
        <pc:sldMkLst>
          <pc:docMk/>
          <pc:sldMk cId="945447607" sldId="348"/>
        </pc:sldMkLst>
      </pc:sldChg>
      <pc:sldChg chg="add del ord">
        <pc:chgData name="Jim Copeland" userId="e4dd8cd6-4dbf-4478-9f4b-0bd494793f96" providerId="ADAL" clId="{FF04A20B-6CA0-4884-A7E7-B3B5835D68B8}" dt="2024-02-18T04:54:33.197" v="7610" actId="2696"/>
        <pc:sldMkLst>
          <pc:docMk/>
          <pc:sldMk cId="1364866868" sldId="348"/>
        </pc:sldMkLst>
      </pc:sldChg>
      <pc:sldChg chg="modSp add mod ord">
        <pc:chgData name="Jim Copeland" userId="e4dd8cd6-4dbf-4478-9f4b-0bd494793f96" providerId="ADAL" clId="{FF04A20B-6CA0-4884-A7E7-B3B5835D68B8}" dt="2024-02-29T22:07:46.407" v="25337" actId="255"/>
        <pc:sldMkLst>
          <pc:docMk/>
          <pc:sldMk cId="1856719841" sldId="348"/>
        </pc:sldMkLst>
        <pc:spChg chg="mod">
          <ac:chgData name="Jim Copeland" userId="e4dd8cd6-4dbf-4478-9f4b-0bd494793f96" providerId="ADAL" clId="{FF04A20B-6CA0-4884-A7E7-B3B5835D68B8}" dt="2024-02-29T22:07:46.407" v="25337" actId="255"/>
          <ac:spMkLst>
            <pc:docMk/>
            <pc:sldMk cId="1856719841" sldId="348"/>
            <ac:spMk id="3" creationId="{493D098D-50FB-441B-9204-437E6C9001A8}"/>
          </ac:spMkLst>
        </pc:spChg>
        <pc:picChg chg="mod">
          <ac:chgData name="Jim Copeland" userId="e4dd8cd6-4dbf-4478-9f4b-0bd494793f96" providerId="ADAL" clId="{FF04A20B-6CA0-4884-A7E7-B3B5835D68B8}" dt="2024-02-18T05:13:52.885" v="8000" actId="1076"/>
          <ac:picMkLst>
            <pc:docMk/>
            <pc:sldMk cId="1856719841" sldId="348"/>
            <ac:picMk id="6" creationId="{06074F24-E030-F597-DAB1-3715BBE4E3B9}"/>
          </ac:picMkLst>
        </pc:picChg>
        <pc:picChg chg="mod">
          <ac:chgData name="Jim Copeland" userId="e4dd8cd6-4dbf-4478-9f4b-0bd494793f96" providerId="ADAL" clId="{FF04A20B-6CA0-4884-A7E7-B3B5835D68B8}" dt="2024-02-18T04:57:21.515" v="7642" actId="14826"/>
          <ac:picMkLst>
            <pc:docMk/>
            <pc:sldMk cId="1856719841" sldId="348"/>
            <ac:picMk id="9" creationId="{3750A34B-48B4-5F60-146D-F018ABAF1508}"/>
          </ac:picMkLst>
        </pc:picChg>
      </pc:sldChg>
      <pc:sldChg chg="modSp add mod ord">
        <pc:chgData name="Jim Copeland" userId="e4dd8cd6-4dbf-4478-9f4b-0bd494793f96" providerId="ADAL" clId="{FF04A20B-6CA0-4884-A7E7-B3B5835D68B8}" dt="2024-03-01T03:41:39.571" v="28192" actId="20577"/>
        <pc:sldMkLst>
          <pc:docMk/>
          <pc:sldMk cId="3053708439" sldId="349"/>
        </pc:sldMkLst>
        <pc:spChg chg="mod">
          <ac:chgData name="Jim Copeland" userId="e4dd8cd6-4dbf-4478-9f4b-0bd494793f96" providerId="ADAL" clId="{FF04A20B-6CA0-4884-A7E7-B3B5835D68B8}" dt="2024-03-01T03:41:39.571" v="28192" actId="20577"/>
          <ac:spMkLst>
            <pc:docMk/>
            <pc:sldMk cId="3053708439" sldId="349"/>
            <ac:spMk id="3" creationId="{493D098D-50FB-441B-9204-437E6C9001A8}"/>
          </ac:spMkLst>
        </pc:spChg>
        <pc:picChg chg="mod">
          <ac:chgData name="Jim Copeland" userId="e4dd8cd6-4dbf-4478-9f4b-0bd494793f96" providerId="ADAL" clId="{FF04A20B-6CA0-4884-A7E7-B3B5835D68B8}" dt="2024-02-26T04:49:34.739" v="14675" actId="14100"/>
          <ac:picMkLst>
            <pc:docMk/>
            <pc:sldMk cId="3053708439" sldId="349"/>
            <ac:picMk id="6" creationId="{06074F24-E030-F597-DAB1-3715BBE4E3B9}"/>
          </ac:picMkLst>
        </pc:picChg>
      </pc:sldChg>
      <pc:sldChg chg="modSp add del mod">
        <pc:chgData name="Jim Copeland" userId="e4dd8cd6-4dbf-4478-9f4b-0bd494793f96" providerId="ADAL" clId="{FF04A20B-6CA0-4884-A7E7-B3B5835D68B8}" dt="2024-02-18T05:15:06.944" v="8013" actId="1076"/>
        <pc:sldMkLst>
          <pc:docMk/>
          <pc:sldMk cId="3776705434" sldId="350"/>
        </pc:sldMkLst>
        <pc:picChg chg="mod">
          <ac:chgData name="Jim Copeland" userId="e4dd8cd6-4dbf-4478-9f4b-0bd494793f96" providerId="ADAL" clId="{FF04A20B-6CA0-4884-A7E7-B3B5835D68B8}" dt="2024-02-18T05:15:06.944" v="8013" actId="1076"/>
          <ac:picMkLst>
            <pc:docMk/>
            <pc:sldMk cId="3776705434" sldId="350"/>
            <ac:picMk id="6" creationId="{06074F24-E030-F597-DAB1-3715BBE4E3B9}"/>
          </ac:picMkLst>
        </pc:picChg>
      </pc:sldChg>
      <pc:sldChg chg="modSp add mod ord">
        <pc:chgData name="Jim Copeland" userId="e4dd8cd6-4dbf-4478-9f4b-0bd494793f96" providerId="ADAL" clId="{FF04A20B-6CA0-4884-A7E7-B3B5835D68B8}" dt="2024-03-01T02:43:51.386" v="27177" actId="255"/>
        <pc:sldMkLst>
          <pc:docMk/>
          <pc:sldMk cId="3501832737" sldId="351"/>
        </pc:sldMkLst>
        <pc:spChg chg="mod">
          <ac:chgData name="Jim Copeland" userId="e4dd8cd6-4dbf-4478-9f4b-0bd494793f96" providerId="ADAL" clId="{FF04A20B-6CA0-4884-A7E7-B3B5835D68B8}" dt="2024-03-01T02:43:51.386" v="27177" actId="255"/>
          <ac:spMkLst>
            <pc:docMk/>
            <pc:sldMk cId="3501832737" sldId="351"/>
            <ac:spMk id="3" creationId="{493D098D-50FB-441B-9204-437E6C9001A8}"/>
          </ac:spMkLst>
        </pc:spChg>
        <pc:picChg chg="mod">
          <ac:chgData name="Jim Copeland" userId="e4dd8cd6-4dbf-4478-9f4b-0bd494793f96" providerId="ADAL" clId="{FF04A20B-6CA0-4884-A7E7-B3B5835D68B8}" dt="2024-03-01T02:41:56.210" v="27031" actId="14100"/>
          <ac:picMkLst>
            <pc:docMk/>
            <pc:sldMk cId="3501832737" sldId="351"/>
            <ac:picMk id="6" creationId="{06074F24-E030-F597-DAB1-3715BBE4E3B9}"/>
          </ac:picMkLst>
        </pc:picChg>
        <pc:picChg chg="mod">
          <ac:chgData name="Jim Copeland" userId="e4dd8cd6-4dbf-4478-9f4b-0bd494793f96" providerId="ADAL" clId="{FF04A20B-6CA0-4884-A7E7-B3B5835D68B8}" dt="2024-03-01T02:41:13.457" v="27029" actId="14826"/>
          <ac:picMkLst>
            <pc:docMk/>
            <pc:sldMk cId="3501832737" sldId="351"/>
            <ac:picMk id="9" creationId="{3750A34B-48B4-5F60-146D-F018ABAF1508}"/>
          </ac:picMkLst>
        </pc:picChg>
      </pc:sldChg>
      <pc:sldChg chg="modSp add mod ord">
        <pc:chgData name="Jim Copeland" userId="e4dd8cd6-4dbf-4478-9f4b-0bd494793f96" providerId="ADAL" clId="{FF04A20B-6CA0-4884-A7E7-B3B5835D68B8}" dt="2024-03-01T03:46:04.457" v="28238" actId="14826"/>
        <pc:sldMkLst>
          <pc:docMk/>
          <pc:sldMk cId="3792092954" sldId="352"/>
        </pc:sldMkLst>
        <pc:picChg chg="mod">
          <ac:chgData name="Jim Copeland" userId="e4dd8cd6-4dbf-4478-9f4b-0bd494793f96" providerId="ADAL" clId="{FF04A20B-6CA0-4884-A7E7-B3B5835D68B8}" dt="2024-03-01T03:46:04.457" v="28238" actId="14826"/>
          <ac:picMkLst>
            <pc:docMk/>
            <pc:sldMk cId="3792092954" sldId="352"/>
            <ac:picMk id="6" creationId="{06074F24-E030-F597-DAB1-3715BBE4E3B9}"/>
          </ac:picMkLst>
        </pc:picChg>
      </pc:sldChg>
      <pc:sldChg chg="modSp add mod ord">
        <pc:chgData name="Jim Copeland" userId="e4dd8cd6-4dbf-4478-9f4b-0bd494793f96" providerId="ADAL" clId="{FF04A20B-6CA0-4884-A7E7-B3B5835D68B8}" dt="2024-02-29T22:07:28.561" v="25336" actId="255"/>
        <pc:sldMkLst>
          <pc:docMk/>
          <pc:sldMk cId="1017989148" sldId="353"/>
        </pc:sldMkLst>
        <pc:spChg chg="mod">
          <ac:chgData name="Jim Copeland" userId="e4dd8cd6-4dbf-4478-9f4b-0bd494793f96" providerId="ADAL" clId="{FF04A20B-6CA0-4884-A7E7-B3B5835D68B8}" dt="2024-02-29T22:07:28.561" v="25336" actId="255"/>
          <ac:spMkLst>
            <pc:docMk/>
            <pc:sldMk cId="1017989148" sldId="353"/>
            <ac:spMk id="3" creationId="{493D098D-50FB-441B-9204-437E6C9001A8}"/>
          </ac:spMkLst>
        </pc:spChg>
        <pc:picChg chg="mod">
          <ac:chgData name="Jim Copeland" userId="e4dd8cd6-4dbf-4478-9f4b-0bd494793f96" providerId="ADAL" clId="{FF04A20B-6CA0-4884-A7E7-B3B5835D68B8}" dt="2024-02-18T05:10:36.292" v="7971" actId="14826"/>
          <ac:picMkLst>
            <pc:docMk/>
            <pc:sldMk cId="1017989148" sldId="353"/>
            <ac:picMk id="6" creationId="{06074F24-E030-F597-DAB1-3715BBE4E3B9}"/>
          </ac:picMkLst>
        </pc:picChg>
        <pc:picChg chg="mod">
          <ac:chgData name="Jim Copeland" userId="e4dd8cd6-4dbf-4478-9f4b-0bd494793f96" providerId="ADAL" clId="{FF04A20B-6CA0-4884-A7E7-B3B5835D68B8}" dt="2024-02-18T05:10:02.794" v="7970" actId="14826"/>
          <ac:picMkLst>
            <pc:docMk/>
            <pc:sldMk cId="1017989148" sldId="353"/>
            <ac:picMk id="9" creationId="{3750A34B-48B4-5F60-146D-F018ABAF1508}"/>
          </ac:picMkLst>
        </pc:picChg>
      </pc:sldChg>
      <pc:sldChg chg="modSp add mod ord">
        <pc:chgData name="Jim Copeland" userId="e4dd8cd6-4dbf-4478-9f4b-0bd494793f96" providerId="ADAL" clId="{FF04A20B-6CA0-4884-A7E7-B3B5835D68B8}" dt="2024-02-29T14:16:04.062" v="20163"/>
        <pc:sldMkLst>
          <pc:docMk/>
          <pc:sldMk cId="4224065085" sldId="354"/>
        </pc:sldMkLst>
        <pc:picChg chg="mod">
          <ac:chgData name="Jim Copeland" userId="e4dd8cd6-4dbf-4478-9f4b-0bd494793f96" providerId="ADAL" clId="{FF04A20B-6CA0-4884-A7E7-B3B5835D68B8}" dt="2024-02-18T05:10:40.964" v="7972" actId="14826"/>
          <ac:picMkLst>
            <pc:docMk/>
            <pc:sldMk cId="4224065085" sldId="354"/>
            <ac:picMk id="6" creationId="{06074F24-E030-F597-DAB1-3715BBE4E3B9}"/>
          </ac:picMkLst>
        </pc:picChg>
      </pc:sldChg>
      <pc:sldChg chg="modSp add mod">
        <pc:chgData name="Jim Copeland" userId="e4dd8cd6-4dbf-4478-9f4b-0bd494793f96" providerId="ADAL" clId="{FF04A20B-6CA0-4884-A7E7-B3B5835D68B8}" dt="2024-02-18T05:13:05.462" v="7992" actId="1076"/>
        <pc:sldMkLst>
          <pc:docMk/>
          <pc:sldMk cId="667031297" sldId="355"/>
        </pc:sldMkLst>
        <pc:picChg chg="mod">
          <ac:chgData name="Jim Copeland" userId="e4dd8cd6-4dbf-4478-9f4b-0bd494793f96" providerId="ADAL" clId="{FF04A20B-6CA0-4884-A7E7-B3B5835D68B8}" dt="2024-02-18T05:13:05.462" v="7992" actId="1076"/>
          <ac:picMkLst>
            <pc:docMk/>
            <pc:sldMk cId="667031297" sldId="355"/>
            <ac:picMk id="6" creationId="{06074F24-E030-F597-DAB1-3715BBE4E3B9}"/>
          </ac:picMkLst>
        </pc:picChg>
      </pc:sldChg>
      <pc:sldChg chg="modSp add mod ord">
        <pc:chgData name="Jim Copeland" userId="e4dd8cd6-4dbf-4478-9f4b-0bd494793f96" providerId="ADAL" clId="{FF04A20B-6CA0-4884-A7E7-B3B5835D68B8}" dt="2024-02-29T21:33:07.485" v="24440" actId="20577"/>
        <pc:sldMkLst>
          <pc:docMk/>
          <pc:sldMk cId="2406366311" sldId="356"/>
        </pc:sldMkLst>
        <pc:spChg chg="mod">
          <ac:chgData name="Jim Copeland" userId="e4dd8cd6-4dbf-4478-9f4b-0bd494793f96" providerId="ADAL" clId="{FF04A20B-6CA0-4884-A7E7-B3B5835D68B8}" dt="2024-02-29T21:33:07.485" v="24440" actId="20577"/>
          <ac:spMkLst>
            <pc:docMk/>
            <pc:sldMk cId="2406366311" sldId="356"/>
            <ac:spMk id="3" creationId="{493D098D-50FB-441B-9204-437E6C9001A8}"/>
          </ac:spMkLst>
        </pc:spChg>
        <pc:picChg chg="mod">
          <ac:chgData name="Jim Copeland" userId="e4dd8cd6-4dbf-4478-9f4b-0bd494793f96" providerId="ADAL" clId="{FF04A20B-6CA0-4884-A7E7-B3B5835D68B8}" dt="2024-02-18T05:13:23.494" v="7996" actId="1076"/>
          <ac:picMkLst>
            <pc:docMk/>
            <pc:sldMk cId="2406366311" sldId="356"/>
            <ac:picMk id="6" creationId="{06074F24-E030-F597-DAB1-3715BBE4E3B9}"/>
          </ac:picMkLst>
        </pc:picChg>
        <pc:picChg chg="mod">
          <ac:chgData name="Jim Copeland" userId="e4dd8cd6-4dbf-4478-9f4b-0bd494793f96" providerId="ADAL" clId="{FF04A20B-6CA0-4884-A7E7-B3B5835D68B8}" dt="2024-02-18T05:11:41.705" v="7982" actId="14826"/>
          <ac:picMkLst>
            <pc:docMk/>
            <pc:sldMk cId="2406366311" sldId="356"/>
            <ac:picMk id="9" creationId="{3750A34B-48B4-5F60-146D-F018ABAF1508}"/>
          </ac:picMkLst>
        </pc:picChg>
      </pc:sldChg>
      <pc:sldChg chg="modSp add mod">
        <pc:chgData name="Jim Copeland" userId="e4dd8cd6-4dbf-4478-9f4b-0bd494793f96" providerId="ADAL" clId="{FF04A20B-6CA0-4884-A7E7-B3B5835D68B8}" dt="2024-02-18T05:16:32.785" v="8027" actId="14826"/>
        <pc:sldMkLst>
          <pc:docMk/>
          <pc:sldMk cId="3318929727" sldId="357"/>
        </pc:sldMkLst>
        <pc:picChg chg="mod">
          <ac:chgData name="Jim Copeland" userId="e4dd8cd6-4dbf-4478-9f4b-0bd494793f96" providerId="ADAL" clId="{FF04A20B-6CA0-4884-A7E7-B3B5835D68B8}" dt="2024-02-18T05:16:32.785" v="8027" actId="14826"/>
          <ac:picMkLst>
            <pc:docMk/>
            <pc:sldMk cId="3318929727" sldId="357"/>
            <ac:picMk id="6" creationId="{06074F24-E030-F597-DAB1-3715BBE4E3B9}"/>
          </ac:picMkLst>
        </pc:picChg>
      </pc:sldChg>
      <pc:sldChg chg="modSp add mod ord">
        <pc:chgData name="Jim Copeland" userId="e4dd8cd6-4dbf-4478-9f4b-0bd494793f96" providerId="ADAL" clId="{FF04A20B-6CA0-4884-A7E7-B3B5835D68B8}" dt="2024-02-29T19:55:15.298" v="22587" actId="6549"/>
        <pc:sldMkLst>
          <pc:docMk/>
          <pc:sldMk cId="2580906598" sldId="358"/>
        </pc:sldMkLst>
        <pc:spChg chg="mod">
          <ac:chgData name="Jim Copeland" userId="e4dd8cd6-4dbf-4478-9f4b-0bd494793f96" providerId="ADAL" clId="{FF04A20B-6CA0-4884-A7E7-B3B5835D68B8}" dt="2024-02-29T19:55:15.298" v="22587" actId="6549"/>
          <ac:spMkLst>
            <pc:docMk/>
            <pc:sldMk cId="2580906598" sldId="358"/>
            <ac:spMk id="3" creationId="{493D098D-50FB-441B-9204-437E6C9001A8}"/>
          </ac:spMkLst>
        </pc:spChg>
        <pc:picChg chg="mod">
          <ac:chgData name="Jim Copeland" userId="e4dd8cd6-4dbf-4478-9f4b-0bd494793f96" providerId="ADAL" clId="{FF04A20B-6CA0-4884-A7E7-B3B5835D68B8}" dt="2024-02-18T05:16:25.913" v="8026" actId="14826"/>
          <ac:picMkLst>
            <pc:docMk/>
            <pc:sldMk cId="2580906598" sldId="358"/>
            <ac:picMk id="6" creationId="{06074F24-E030-F597-DAB1-3715BBE4E3B9}"/>
          </ac:picMkLst>
        </pc:picChg>
        <pc:picChg chg="mod">
          <ac:chgData name="Jim Copeland" userId="e4dd8cd6-4dbf-4478-9f4b-0bd494793f96" providerId="ADAL" clId="{FF04A20B-6CA0-4884-A7E7-B3B5835D68B8}" dt="2024-02-18T05:15:52.497" v="8018" actId="14826"/>
          <ac:picMkLst>
            <pc:docMk/>
            <pc:sldMk cId="2580906598" sldId="358"/>
            <ac:picMk id="9" creationId="{3750A34B-48B4-5F60-146D-F018ABAF1508}"/>
          </ac:picMkLst>
        </pc:picChg>
      </pc:sldChg>
      <pc:sldChg chg="add ord">
        <pc:chgData name="Jim Copeland" userId="e4dd8cd6-4dbf-4478-9f4b-0bd494793f96" providerId="ADAL" clId="{FF04A20B-6CA0-4884-A7E7-B3B5835D68B8}" dt="2024-02-18T05:16:54.920" v="8031"/>
        <pc:sldMkLst>
          <pc:docMk/>
          <pc:sldMk cId="3595440548" sldId="359"/>
        </pc:sldMkLst>
      </pc:sldChg>
      <pc:sldChg chg="add ord">
        <pc:chgData name="Jim Copeland" userId="e4dd8cd6-4dbf-4478-9f4b-0bd494793f96" providerId="ADAL" clId="{FF04A20B-6CA0-4884-A7E7-B3B5835D68B8}" dt="2024-02-29T14:16:04.062" v="20163"/>
        <pc:sldMkLst>
          <pc:docMk/>
          <pc:sldMk cId="1639975378" sldId="360"/>
        </pc:sldMkLst>
      </pc:sldChg>
      <pc:sldChg chg="modSp del mod">
        <pc:chgData name="Jim Copeland" userId="e4dd8cd6-4dbf-4478-9f4b-0bd494793f96" providerId="ADAL" clId="{FF04A20B-6CA0-4884-A7E7-B3B5835D68B8}" dt="2024-02-26T05:50:39.256" v="15730" actId="2696"/>
        <pc:sldMkLst>
          <pc:docMk/>
          <pc:sldMk cId="2237513003" sldId="362"/>
        </pc:sldMkLst>
        <pc:spChg chg="mod">
          <ac:chgData name="Jim Copeland" userId="e4dd8cd6-4dbf-4478-9f4b-0bd494793f96" providerId="ADAL" clId="{FF04A20B-6CA0-4884-A7E7-B3B5835D68B8}" dt="2024-02-26T04:48:52.261" v="14672" actId="20577"/>
          <ac:spMkLst>
            <pc:docMk/>
            <pc:sldMk cId="2237513003" sldId="362"/>
            <ac:spMk id="3" creationId="{493D098D-50FB-441B-9204-437E6C9001A8}"/>
          </ac:spMkLst>
        </pc:spChg>
        <pc:picChg chg="mod">
          <ac:chgData name="Jim Copeland" userId="e4dd8cd6-4dbf-4478-9f4b-0bd494793f96" providerId="ADAL" clId="{FF04A20B-6CA0-4884-A7E7-B3B5835D68B8}" dt="2024-02-26T04:49:41.865" v="14676" actId="14100"/>
          <ac:picMkLst>
            <pc:docMk/>
            <pc:sldMk cId="2237513003" sldId="362"/>
            <ac:picMk id="6" creationId="{06074F24-E030-F597-DAB1-3715BBE4E3B9}"/>
          </ac:picMkLst>
        </pc:picChg>
      </pc:sldChg>
      <pc:sldChg chg="addSp delSp modSp mod">
        <pc:chgData name="Jim Copeland" userId="e4dd8cd6-4dbf-4478-9f4b-0bd494793f96" providerId="ADAL" clId="{FF04A20B-6CA0-4884-A7E7-B3B5835D68B8}" dt="2024-02-26T05:33:13.383" v="15569" actId="20577"/>
        <pc:sldMkLst>
          <pc:docMk/>
          <pc:sldMk cId="183439922" sldId="363"/>
        </pc:sldMkLst>
        <pc:spChg chg="del">
          <ac:chgData name="Jim Copeland" userId="e4dd8cd6-4dbf-4478-9f4b-0bd494793f96" providerId="ADAL" clId="{FF04A20B-6CA0-4884-A7E7-B3B5835D68B8}" dt="2024-02-26T05:26:00.688" v="15471" actId="478"/>
          <ac:spMkLst>
            <pc:docMk/>
            <pc:sldMk cId="183439922" sldId="363"/>
            <ac:spMk id="2" creationId="{2AB23BB3-978D-4144-4EB8-44C30256575D}"/>
          </ac:spMkLst>
        </pc:spChg>
        <pc:spChg chg="mod">
          <ac:chgData name="Jim Copeland" userId="e4dd8cd6-4dbf-4478-9f4b-0bd494793f96" providerId="ADAL" clId="{FF04A20B-6CA0-4884-A7E7-B3B5835D68B8}" dt="2024-02-26T05:33:13.383" v="15569" actId="20577"/>
          <ac:spMkLst>
            <pc:docMk/>
            <pc:sldMk cId="183439922" sldId="363"/>
            <ac:spMk id="3" creationId="{493D098D-50FB-441B-9204-437E6C9001A8}"/>
          </ac:spMkLst>
        </pc:spChg>
        <pc:spChg chg="del">
          <ac:chgData name="Jim Copeland" userId="e4dd8cd6-4dbf-4478-9f4b-0bd494793f96" providerId="ADAL" clId="{FF04A20B-6CA0-4884-A7E7-B3B5835D68B8}" dt="2024-02-26T05:25:59.326" v="15470" actId="478"/>
          <ac:spMkLst>
            <pc:docMk/>
            <pc:sldMk cId="183439922" sldId="363"/>
            <ac:spMk id="5" creationId="{5E3595F5-448D-6AB2-7EBE-A41A56C3E1BD}"/>
          </ac:spMkLst>
        </pc:spChg>
        <pc:picChg chg="add del mod">
          <ac:chgData name="Jim Copeland" userId="e4dd8cd6-4dbf-4478-9f4b-0bd494793f96" providerId="ADAL" clId="{FF04A20B-6CA0-4884-A7E7-B3B5835D68B8}" dt="2024-02-26T05:26:11.035" v="15474" actId="14826"/>
          <ac:picMkLst>
            <pc:docMk/>
            <pc:sldMk cId="183439922" sldId="363"/>
            <ac:picMk id="9" creationId="{3750A34B-48B4-5F60-146D-F018ABAF1508}"/>
          </ac:picMkLst>
        </pc:picChg>
      </pc:sldChg>
      <pc:sldChg chg="delSp modSp mod">
        <pc:chgData name="Jim Copeland" userId="e4dd8cd6-4dbf-4478-9f4b-0bd494793f96" providerId="ADAL" clId="{FF04A20B-6CA0-4884-A7E7-B3B5835D68B8}" dt="2024-03-01T03:41:54.738" v="28194" actId="6549"/>
        <pc:sldMkLst>
          <pc:docMk/>
          <pc:sldMk cId="3987389624" sldId="364"/>
        </pc:sldMkLst>
        <pc:spChg chg="del">
          <ac:chgData name="Jim Copeland" userId="e4dd8cd6-4dbf-4478-9f4b-0bd494793f96" providerId="ADAL" clId="{FF04A20B-6CA0-4884-A7E7-B3B5835D68B8}" dt="2024-02-26T05:36:28.437" v="15616" actId="478"/>
          <ac:spMkLst>
            <pc:docMk/>
            <pc:sldMk cId="3987389624" sldId="364"/>
            <ac:spMk id="2" creationId="{2AB23BB3-978D-4144-4EB8-44C30256575D}"/>
          </ac:spMkLst>
        </pc:spChg>
        <pc:spChg chg="mod">
          <ac:chgData name="Jim Copeland" userId="e4dd8cd6-4dbf-4478-9f4b-0bd494793f96" providerId="ADAL" clId="{FF04A20B-6CA0-4884-A7E7-B3B5835D68B8}" dt="2024-03-01T03:41:54.738" v="28194" actId="6549"/>
          <ac:spMkLst>
            <pc:docMk/>
            <pc:sldMk cId="3987389624" sldId="364"/>
            <ac:spMk id="3" creationId="{493D098D-50FB-441B-9204-437E6C9001A8}"/>
          </ac:spMkLst>
        </pc:spChg>
        <pc:picChg chg="mod">
          <ac:chgData name="Jim Copeland" userId="e4dd8cd6-4dbf-4478-9f4b-0bd494793f96" providerId="ADAL" clId="{FF04A20B-6CA0-4884-A7E7-B3B5835D68B8}" dt="2024-02-26T05:47:42.719" v="15689" actId="14826"/>
          <ac:picMkLst>
            <pc:docMk/>
            <pc:sldMk cId="3987389624" sldId="364"/>
            <ac:picMk id="9" creationId="{3750A34B-48B4-5F60-146D-F018ABAF1508}"/>
          </ac:picMkLst>
        </pc:picChg>
      </pc:sldChg>
      <pc:sldChg chg="delSp modSp mod">
        <pc:chgData name="Jim Copeland" userId="e4dd8cd6-4dbf-4478-9f4b-0bd494793f96" providerId="ADAL" clId="{FF04A20B-6CA0-4884-A7E7-B3B5835D68B8}" dt="2024-02-26T05:47:15.534" v="15688" actId="14826"/>
        <pc:sldMkLst>
          <pc:docMk/>
          <pc:sldMk cId="4098480721" sldId="365"/>
        </pc:sldMkLst>
        <pc:spChg chg="del">
          <ac:chgData name="Jim Copeland" userId="e4dd8cd6-4dbf-4478-9f4b-0bd494793f96" providerId="ADAL" clId="{FF04A20B-6CA0-4884-A7E7-B3B5835D68B8}" dt="2024-02-26T05:36:02.953" v="15614" actId="478"/>
          <ac:spMkLst>
            <pc:docMk/>
            <pc:sldMk cId="4098480721" sldId="365"/>
            <ac:spMk id="2" creationId="{2AB23BB3-978D-4144-4EB8-44C30256575D}"/>
          </ac:spMkLst>
        </pc:spChg>
        <pc:spChg chg="mod">
          <ac:chgData name="Jim Copeland" userId="e4dd8cd6-4dbf-4478-9f4b-0bd494793f96" providerId="ADAL" clId="{FF04A20B-6CA0-4884-A7E7-B3B5835D68B8}" dt="2024-02-26T05:35:32.963" v="15612" actId="20577"/>
          <ac:spMkLst>
            <pc:docMk/>
            <pc:sldMk cId="4098480721" sldId="365"/>
            <ac:spMk id="3" creationId="{493D098D-50FB-441B-9204-437E6C9001A8}"/>
          </ac:spMkLst>
        </pc:spChg>
        <pc:picChg chg="mod">
          <ac:chgData name="Jim Copeland" userId="e4dd8cd6-4dbf-4478-9f4b-0bd494793f96" providerId="ADAL" clId="{FF04A20B-6CA0-4884-A7E7-B3B5835D68B8}" dt="2024-02-26T05:47:15.534" v="15688" actId="14826"/>
          <ac:picMkLst>
            <pc:docMk/>
            <pc:sldMk cId="4098480721" sldId="365"/>
            <ac:picMk id="9" creationId="{3750A34B-48B4-5F60-146D-F018ABAF1508}"/>
          </ac:picMkLst>
        </pc:picChg>
      </pc:sldChg>
      <pc:sldChg chg="addSp delSp modSp mod">
        <pc:chgData name="Jim Copeland" userId="e4dd8cd6-4dbf-4478-9f4b-0bd494793f96" providerId="ADAL" clId="{FF04A20B-6CA0-4884-A7E7-B3B5835D68B8}" dt="2024-03-01T03:42:09.795" v="28195" actId="20577"/>
        <pc:sldMkLst>
          <pc:docMk/>
          <pc:sldMk cId="1283747221" sldId="366"/>
        </pc:sldMkLst>
        <pc:spChg chg="mod">
          <ac:chgData name="Jim Copeland" userId="e4dd8cd6-4dbf-4478-9f4b-0bd494793f96" providerId="ADAL" clId="{FF04A20B-6CA0-4884-A7E7-B3B5835D68B8}" dt="2024-03-01T03:42:09.795" v="28195" actId="20577"/>
          <ac:spMkLst>
            <pc:docMk/>
            <pc:sldMk cId="1283747221" sldId="366"/>
            <ac:spMk id="3" creationId="{493D098D-50FB-441B-9204-437E6C9001A8}"/>
          </ac:spMkLst>
        </pc:spChg>
        <pc:spChg chg="del">
          <ac:chgData name="Jim Copeland" userId="e4dd8cd6-4dbf-4478-9f4b-0bd494793f96" providerId="ADAL" clId="{FF04A20B-6CA0-4884-A7E7-B3B5835D68B8}" dt="2024-02-26T05:41:52.002" v="15620" actId="478"/>
          <ac:spMkLst>
            <pc:docMk/>
            <pc:sldMk cId="1283747221" sldId="366"/>
            <ac:spMk id="5" creationId="{0833B10A-98E4-C5AB-30D5-1C5AEB21706E}"/>
          </ac:spMkLst>
        </pc:spChg>
        <pc:picChg chg="add del mod">
          <ac:chgData name="Jim Copeland" userId="e4dd8cd6-4dbf-4478-9f4b-0bd494793f96" providerId="ADAL" clId="{FF04A20B-6CA0-4884-A7E7-B3B5835D68B8}" dt="2024-02-26T05:43:30.438" v="15624" actId="478"/>
          <ac:picMkLst>
            <pc:docMk/>
            <pc:sldMk cId="1283747221" sldId="366"/>
            <ac:picMk id="7" creationId="{CBEFDEE2-9CFE-4FB9-64CB-76F850FA2B82}"/>
          </ac:picMkLst>
        </pc:picChg>
        <pc:picChg chg="del">
          <ac:chgData name="Jim Copeland" userId="e4dd8cd6-4dbf-4478-9f4b-0bd494793f96" providerId="ADAL" clId="{FF04A20B-6CA0-4884-A7E7-B3B5835D68B8}" dt="2024-02-26T05:41:49.439" v="15619" actId="478"/>
          <ac:picMkLst>
            <pc:docMk/>
            <pc:sldMk cId="1283747221" sldId="366"/>
            <ac:picMk id="9" creationId="{3750A34B-48B4-5F60-146D-F018ABAF1508}"/>
          </ac:picMkLst>
        </pc:picChg>
        <pc:picChg chg="add mod">
          <ac:chgData name="Jim Copeland" userId="e4dd8cd6-4dbf-4478-9f4b-0bd494793f96" providerId="ADAL" clId="{FF04A20B-6CA0-4884-A7E7-B3B5835D68B8}" dt="2024-02-26T05:46:45.571" v="15687" actId="1076"/>
          <ac:picMkLst>
            <pc:docMk/>
            <pc:sldMk cId="1283747221" sldId="366"/>
            <ac:picMk id="10" creationId="{28975C6D-A531-C9F1-D6BC-EBEB7FBD4EBB}"/>
          </ac:picMkLst>
        </pc:picChg>
      </pc:sldChg>
      <pc:sldChg chg="modSp mod">
        <pc:chgData name="Jim Copeland" userId="e4dd8cd6-4dbf-4478-9f4b-0bd494793f96" providerId="ADAL" clId="{FF04A20B-6CA0-4884-A7E7-B3B5835D68B8}" dt="2024-02-26T05:56:56.988" v="15939" actId="113"/>
        <pc:sldMkLst>
          <pc:docMk/>
          <pc:sldMk cId="1418416815" sldId="367"/>
        </pc:sldMkLst>
        <pc:spChg chg="mod">
          <ac:chgData name="Jim Copeland" userId="e4dd8cd6-4dbf-4478-9f4b-0bd494793f96" providerId="ADAL" clId="{FF04A20B-6CA0-4884-A7E7-B3B5835D68B8}" dt="2024-02-26T05:56:56.988" v="15939" actId="113"/>
          <ac:spMkLst>
            <pc:docMk/>
            <pc:sldMk cId="1418416815" sldId="367"/>
            <ac:spMk id="3" creationId="{493D098D-50FB-441B-9204-437E6C9001A8}"/>
          </ac:spMkLst>
        </pc:spChg>
      </pc:sldChg>
      <pc:sldChg chg="modSp mod">
        <pc:chgData name="Jim Copeland" userId="e4dd8cd6-4dbf-4478-9f4b-0bd494793f96" providerId="ADAL" clId="{FF04A20B-6CA0-4884-A7E7-B3B5835D68B8}" dt="2024-03-01T03:42:21.018" v="28196" actId="20577"/>
        <pc:sldMkLst>
          <pc:docMk/>
          <pc:sldMk cId="3262332873" sldId="368"/>
        </pc:sldMkLst>
        <pc:spChg chg="mod">
          <ac:chgData name="Jim Copeland" userId="e4dd8cd6-4dbf-4478-9f4b-0bd494793f96" providerId="ADAL" clId="{FF04A20B-6CA0-4884-A7E7-B3B5835D68B8}" dt="2024-03-01T03:42:21.018" v="28196" actId="20577"/>
          <ac:spMkLst>
            <pc:docMk/>
            <pc:sldMk cId="3262332873" sldId="368"/>
            <ac:spMk id="3" creationId="{493D098D-50FB-441B-9204-437E6C9001A8}"/>
          </ac:spMkLst>
        </pc:spChg>
      </pc:sldChg>
      <pc:sldChg chg="modSp mod">
        <pc:chgData name="Jim Copeland" userId="e4dd8cd6-4dbf-4478-9f4b-0bd494793f96" providerId="ADAL" clId="{FF04A20B-6CA0-4884-A7E7-B3B5835D68B8}" dt="2024-03-01T03:42:27.957" v="28197" actId="20577"/>
        <pc:sldMkLst>
          <pc:docMk/>
          <pc:sldMk cId="497983033" sldId="369"/>
        </pc:sldMkLst>
        <pc:spChg chg="mod">
          <ac:chgData name="Jim Copeland" userId="e4dd8cd6-4dbf-4478-9f4b-0bd494793f96" providerId="ADAL" clId="{FF04A20B-6CA0-4884-A7E7-B3B5835D68B8}" dt="2024-03-01T03:42:27.957" v="28197" actId="20577"/>
          <ac:spMkLst>
            <pc:docMk/>
            <pc:sldMk cId="497983033" sldId="369"/>
            <ac:spMk id="3" creationId="{493D098D-50FB-441B-9204-437E6C9001A8}"/>
          </ac:spMkLst>
        </pc:spChg>
      </pc:sldChg>
      <pc:sldChg chg="modSp mod">
        <pc:chgData name="Jim Copeland" userId="e4dd8cd6-4dbf-4478-9f4b-0bd494793f96" providerId="ADAL" clId="{FF04A20B-6CA0-4884-A7E7-B3B5835D68B8}" dt="2024-02-26T06:30:36.880" v="16881" actId="255"/>
        <pc:sldMkLst>
          <pc:docMk/>
          <pc:sldMk cId="2224660875" sldId="370"/>
        </pc:sldMkLst>
        <pc:spChg chg="mod">
          <ac:chgData name="Jim Copeland" userId="e4dd8cd6-4dbf-4478-9f4b-0bd494793f96" providerId="ADAL" clId="{FF04A20B-6CA0-4884-A7E7-B3B5835D68B8}" dt="2024-02-26T06:30:36.880" v="16881" actId="255"/>
          <ac:spMkLst>
            <pc:docMk/>
            <pc:sldMk cId="2224660875" sldId="370"/>
            <ac:spMk id="3" creationId="{493D098D-50FB-441B-9204-437E6C9001A8}"/>
          </ac:spMkLst>
        </pc:spChg>
      </pc:sldChg>
      <pc:sldChg chg="delSp modSp mod">
        <pc:chgData name="Jim Copeland" userId="e4dd8cd6-4dbf-4478-9f4b-0bd494793f96" providerId="ADAL" clId="{FF04A20B-6CA0-4884-A7E7-B3B5835D68B8}" dt="2024-02-26T06:30:16.454" v="16879" actId="20577"/>
        <pc:sldMkLst>
          <pc:docMk/>
          <pc:sldMk cId="292386136" sldId="371"/>
        </pc:sldMkLst>
        <pc:spChg chg="del">
          <ac:chgData name="Jim Copeland" userId="e4dd8cd6-4dbf-4478-9f4b-0bd494793f96" providerId="ADAL" clId="{FF04A20B-6CA0-4884-A7E7-B3B5835D68B8}" dt="2024-02-26T06:30:08.664" v="16876" actId="478"/>
          <ac:spMkLst>
            <pc:docMk/>
            <pc:sldMk cId="292386136" sldId="371"/>
            <ac:spMk id="2" creationId="{87EA6688-ECEA-0542-3C2A-0FF00AAD2780}"/>
          </ac:spMkLst>
        </pc:spChg>
        <pc:spChg chg="mod">
          <ac:chgData name="Jim Copeland" userId="e4dd8cd6-4dbf-4478-9f4b-0bd494793f96" providerId="ADAL" clId="{FF04A20B-6CA0-4884-A7E7-B3B5835D68B8}" dt="2024-02-26T06:30:16.454" v="16879" actId="20577"/>
          <ac:spMkLst>
            <pc:docMk/>
            <pc:sldMk cId="292386136" sldId="371"/>
            <ac:spMk id="3" creationId="{493D098D-50FB-441B-9204-437E6C9001A8}"/>
          </ac:spMkLst>
        </pc:spChg>
        <pc:picChg chg="mod">
          <ac:chgData name="Jim Copeland" userId="e4dd8cd6-4dbf-4478-9f4b-0bd494793f96" providerId="ADAL" clId="{FF04A20B-6CA0-4884-A7E7-B3B5835D68B8}" dt="2024-02-26T06:30:04.522" v="16875" actId="14826"/>
          <ac:picMkLst>
            <pc:docMk/>
            <pc:sldMk cId="292386136" sldId="371"/>
            <ac:picMk id="9" creationId="{3750A34B-48B4-5F60-146D-F018ABAF1508}"/>
          </ac:picMkLst>
        </pc:picChg>
      </pc:sldChg>
      <pc:sldChg chg="modSp mod">
        <pc:chgData name="Jim Copeland" userId="e4dd8cd6-4dbf-4478-9f4b-0bd494793f96" providerId="ADAL" clId="{FF04A20B-6CA0-4884-A7E7-B3B5835D68B8}" dt="2024-02-26T06:23:19.164" v="16654" actId="255"/>
        <pc:sldMkLst>
          <pc:docMk/>
          <pc:sldMk cId="3439183399" sldId="372"/>
        </pc:sldMkLst>
        <pc:spChg chg="mod">
          <ac:chgData name="Jim Copeland" userId="e4dd8cd6-4dbf-4478-9f4b-0bd494793f96" providerId="ADAL" clId="{FF04A20B-6CA0-4884-A7E7-B3B5835D68B8}" dt="2024-02-26T06:23:19.164" v="16654" actId="255"/>
          <ac:spMkLst>
            <pc:docMk/>
            <pc:sldMk cId="3439183399" sldId="372"/>
            <ac:spMk id="3" creationId="{493D098D-50FB-441B-9204-437E6C9001A8}"/>
          </ac:spMkLst>
        </pc:spChg>
      </pc:sldChg>
      <pc:sldChg chg="delSp modSp mod">
        <pc:chgData name="Jim Copeland" userId="e4dd8cd6-4dbf-4478-9f4b-0bd494793f96" providerId="ADAL" clId="{FF04A20B-6CA0-4884-A7E7-B3B5835D68B8}" dt="2024-02-26T06:22:50.597" v="16652" actId="14826"/>
        <pc:sldMkLst>
          <pc:docMk/>
          <pc:sldMk cId="2190048117" sldId="373"/>
        </pc:sldMkLst>
        <pc:spChg chg="del">
          <ac:chgData name="Jim Copeland" userId="e4dd8cd6-4dbf-4478-9f4b-0bd494793f96" providerId="ADAL" clId="{FF04A20B-6CA0-4884-A7E7-B3B5835D68B8}" dt="2024-02-26T06:22:35.951" v="16649" actId="478"/>
          <ac:spMkLst>
            <pc:docMk/>
            <pc:sldMk cId="2190048117" sldId="373"/>
            <ac:spMk id="2" creationId="{91082DDD-9ED4-AFCB-989E-17FEE96E933B}"/>
          </ac:spMkLst>
        </pc:spChg>
        <pc:spChg chg="mod">
          <ac:chgData name="Jim Copeland" userId="e4dd8cd6-4dbf-4478-9f4b-0bd494793f96" providerId="ADAL" clId="{FF04A20B-6CA0-4884-A7E7-B3B5835D68B8}" dt="2024-02-26T06:19:56.059" v="16579" actId="113"/>
          <ac:spMkLst>
            <pc:docMk/>
            <pc:sldMk cId="2190048117" sldId="373"/>
            <ac:spMk id="3" creationId="{493D098D-50FB-441B-9204-437E6C9001A8}"/>
          </ac:spMkLst>
        </pc:spChg>
        <pc:picChg chg="mod">
          <ac:chgData name="Jim Copeland" userId="e4dd8cd6-4dbf-4478-9f4b-0bd494793f96" providerId="ADAL" clId="{FF04A20B-6CA0-4884-A7E7-B3B5835D68B8}" dt="2024-02-26T06:22:50.597" v="16652" actId="14826"/>
          <ac:picMkLst>
            <pc:docMk/>
            <pc:sldMk cId="2190048117" sldId="373"/>
            <ac:picMk id="9" creationId="{3750A34B-48B4-5F60-146D-F018ABAF1508}"/>
          </ac:picMkLst>
        </pc:picChg>
      </pc:sldChg>
      <pc:sldChg chg="modSp mod">
        <pc:chgData name="Jim Copeland" userId="e4dd8cd6-4dbf-4478-9f4b-0bd494793f96" providerId="ADAL" clId="{FF04A20B-6CA0-4884-A7E7-B3B5835D68B8}" dt="2024-03-01T03:42:38.682" v="28201" actId="20577"/>
        <pc:sldMkLst>
          <pc:docMk/>
          <pc:sldMk cId="287201992" sldId="374"/>
        </pc:sldMkLst>
        <pc:spChg chg="mod">
          <ac:chgData name="Jim Copeland" userId="e4dd8cd6-4dbf-4478-9f4b-0bd494793f96" providerId="ADAL" clId="{FF04A20B-6CA0-4884-A7E7-B3B5835D68B8}" dt="2024-03-01T03:42:38.682" v="28201" actId="20577"/>
          <ac:spMkLst>
            <pc:docMk/>
            <pc:sldMk cId="287201992" sldId="374"/>
            <ac:spMk id="3" creationId="{493D098D-50FB-441B-9204-437E6C9001A8}"/>
          </ac:spMkLst>
        </pc:spChg>
      </pc:sldChg>
      <pc:sldChg chg="modSp mod">
        <pc:chgData name="Jim Copeland" userId="e4dd8cd6-4dbf-4478-9f4b-0bd494793f96" providerId="ADAL" clId="{FF04A20B-6CA0-4884-A7E7-B3B5835D68B8}" dt="2024-03-01T03:42:33.426" v="28199" actId="20577"/>
        <pc:sldMkLst>
          <pc:docMk/>
          <pc:sldMk cId="445539704" sldId="375"/>
        </pc:sldMkLst>
        <pc:spChg chg="mod">
          <ac:chgData name="Jim Copeland" userId="e4dd8cd6-4dbf-4478-9f4b-0bd494793f96" providerId="ADAL" clId="{FF04A20B-6CA0-4884-A7E7-B3B5835D68B8}" dt="2024-03-01T03:42:33.426" v="28199" actId="20577"/>
          <ac:spMkLst>
            <pc:docMk/>
            <pc:sldMk cId="445539704" sldId="375"/>
            <ac:spMk id="3" creationId="{493D098D-50FB-441B-9204-437E6C9001A8}"/>
          </ac:spMkLst>
        </pc:spChg>
      </pc:sldChg>
      <pc:sldChg chg="modSp mod">
        <pc:chgData name="Jim Copeland" userId="e4dd8cd6-4dbf-4478-9f4b-0bd494793f96" providerId="ADAL" clId="{FF04A20B-6CA0-4884-A7E7-B3B5835D68B8}" dt="2024-02-28T23:59:08.031" v="17521" actId="255"/>
        <pc:sldMkLst>
          <pc:docMk/>
          <pc:sldMk cId="3352097669" sldId="376"/>
        </pc:sldMkLst>
        <pc:spChg chg="mod">
          <ac:chgData name="Jim Copeland" userId="e4dd8cd6-4dbf-4478-9f4b-0bd494793f96" providerId="ADAL" clId="{FF04A20B-6CA0-4884-A7E7-B3B5835D68B8}" dt="2024-02-28T23:59:08.031" v="17521" actId="255"/>
          <ac:spMkLst>
            <pc:docMk/>
            <pc:sldMk cId="3352097669" sldId="376"/>
            <ac:spMk id="3" creationId="{493D098D-50FB-441B-9204-437E6C9001A8}"/>
          </ac:spMkLst>
        </pc:spChg>
      </pc:sldChg>
      <pc:sldChg chg="modSp mod">
        <pc:chgData name="Jim Copeland" userId="e4dd8cd6-4dbf-4478-9f4b-0bd494793f96" providerId="ADAL" clId="{FF04A20B-6CA0-4884-A7E7-B3B5835D68B8}" dt="2024-02-29T00:00:55.872" v="17527" actId="27636"/>
        <pc:sldMkLst>
          <pc:docMk/>
          <pc:sldMk cId="3947593307" sldId="377"/>
        </pc:sldMkLst>
        <pc:spChg chg="mod">
          <ac:chgData name="Jim Copeland" userId="e4dd8cd6-4dbf-4478-9f4b-0bd494793f96" providerId="ADAL" clId="{FF04A20B-6CA0-4884-A7E7-B3B5835D68B8}" dt="2024-02-29T00:00:55.872" v="17527" actId="27636"/>
          <ac:spMkLst>
            <pc:docMk/>
            <pc:sldMk cId="3947593307" sldId="377"/>
            <ac:spMk id="3" creationId="{493D098D-50FB-441B-9204-437E6C9001A8}"/>
          </ac:spMkLst>
        </pc:spChg>
      </pc:sldChg>
      <pc:sldChg chg="modSp mod">
        <pc:chgData name="Jim Copeland" userId="e4dd8cd6-4dbf-4478-9f4b-0bd494793f96" providerId="ADAL" clId="{FF04A20B-6CA0-4884-A7E7-B3B5835D68B8}" dt="2024-02-28T23:59:46.246" v="17525" actId="255"/>
        <pc:sldMkLst>
          <pc:docMk/>
          <pc:sldMk cId="3166102183" sldId="378"/>
        </pc:sldMkLst>
        <pc:spChg chg="mod">
          <ac:chgData name="Jim Copeland" userId="e4dd8cd6-4dbf-4478-9f4b-0bd494793f96" providerId="ADAL" clId="{FF04A20B-6CA0-4884-A7E7-B3B5835D68B8}" dt="2024-02-28T23:59:46.246" v="17525" actId="255"/>
          <ac:spMkLst>
            <pc:docMk/>
            <pc:sldMk cId="3166102183" sldId="378"/>
            <ac:spMk id="3" creationId="{493D098D-50FB-441B-9204-437E6C9001A8}"/>
          </ac:spMkLst>
        </pc:spChg>
      </pc:sldChg>
      <pc:sldChg chg="delSp modSp mod">
        <pc:chgData name="Jim Copeland" userId="e4dd8cd6-4dbf-4478-9f4b-0bd494793f96" providerId="ADAL" clId="{FF04A20B-6CA0-4884-A7E7-B3B5835D68B8}" dt="2024-02-29T00:07:12.320" v="17534" actId="20577"/>
        <pc:sldMkLst>
          <pc:docMk/>
          <pc:sldMk cId="1021170882" sldId="379"/>
        </pc:sldMkLst>
        <pc:spChg chg="del">
          <ac:chgData name="Jim Copeland" userId="e4dd8cd6-4dbf-4478-9f4b-0bd494793f96" providerId="ADAL" clId="{FF04A20B-6CA0-4884-A7E7-B3B5835D68B8}" dt="2024-02-26T06:41:21.660" v="17208" actId="478"/>
          <ac:spMkLst>
            <pc:docMk/>
            <pc:sldMk cId="1021170882" sldId="379"/>
            <ac:spMk id="2" creationId="{B94C811D-A7FE-3E05-C4B3-D849C3A13773}"/>
          </ac:spMkLst>
        </pc:spChg>
        <pc:spChg chg="mod">
          <ac:chgData name="Jim Copeland" userId="e4dd8cd6-4dbf-4478-9f4b-0bd494793f96" providerId="ADAL" clId="{FF04A20B-6CA0-4884-A7E7-B3B5835D68B8}" dt="2024-02-29T00:07:12.320" v="17534" actId="20577"/>
          <ac:spMkLst>
            <pc:docMk/>
            <pc:sldMk cId="1021170882" sldId="379"/>
            <ac:spMk id="3" creationId="{493D098D-50FB-441B-9204-437E6C9001A8}"/>
          </ac:spMkLst>
        </pc:spChg>
        <pc:picChg chg="mod">
          <ac:chgData name="Jim Copeland" userId="e4dd8cd6-4dbf-4478-9f4b-0bd494793f96" providerId="ADAL" clId="{FF04A20B-6CA0-4884-A7E7-B3B5835D68B8}" dt="2024-02-26T06:41:18.962" v="17207" actId="14826"/>
          <ac:picMkLst>
            <pc:docMk/>
            <pc:sldMk cId="1021170882" sldId="379"/>
            <ac:picMk id="9" creationId="{3750A34B-48B4-5F60-146D-F018ABAF1508}"/>
          </ac:picMkLst>
        </pc:picChg>
      </pc:sldChg>
      <pc:sldChg chg="modSp mod">
        <pc:chgData name="Jim Copeland" userId="e4dd8cd6-4dbf-4478-9f4b-0bd494793f96" providerId="ADAL" clId="{FF04A20B-6CA0-4884-A7E7-B3B5835D68B8}" dt="2024-02-29T00:01:22.808" v="17529" actId="27636"/>
        <pc:sldMkLst>
          <pc:docMk/>
          <pc:sldMk cId="2120533319" sldId="380"/>
        </pc:sldMkLst>
        <pc:spChg chg="mod">
          <ac:chgData name="Jim Copeland" userId="e4dd8cd6-4dbf-4478-9f4b-0bd494793f96" providerId="ADAL" clId="{FF04A20B-6CA0-4884-A7E7-B3B5835D68B8}" dt="2024-02-29T00:01:22.808" v="17529" actId="27636"/>
          <ac:spMkLst>
            <pc:docMk/>
            <pc:sldMk cId="2120533319" sldId="380"/>
            <ac:spMk id="3" creationId="{493D098D-50FB-441B-9204-437E6C9001A8}"/>
          </ac:spMkLst>
        </pc:spChg>
      </pc:sldChg>
      <pc:sldChg chg="modSp mod">
        <pc:chgData name="Jim Copeland" userId="e4dd8cd6-4dbf-4478-9f4b-0bd494793f96" providerId="ADAL" clId="{FF04A20B-6CA0-4884-A7E7-B3B5835D68B8}" dt="2024-02-29T03:02:55.852" v="17580" actId="255"/>
        <pc:sldMkLst>
          <pc:docMk/>
          <pc:sldMk cId="548753206" sldId="385"/>
        </pc:sldMkLst>
        <pc:spChg chg="mod">
          <ac:chgData name="Jim Copeland" userId="e4dd8cd6-4dbf-4478-9f4b-0bd494793f96" providerId="ADAL" clId="{FF04A20B-6CA0-4884-A7E7-B3B5835D68B8}" dt="2024-02-29T03:02:55.852" v="17580" actId="255"/>
          <ac:spMkLst>
            <pc:docMk/>
            <pc:sldMk cId="548753206" sldId="385"/>
            <ac:spMk id="3" creationId="{493D098D-50FB-441B-9204-437E6C9001A8}"/>
          </ac:spMkLst>
        </pc:spChg>
      </pc:sldChg>
      <pc:sldChg chg="modSp mod">
        <pc:chgData name="Jim Copeland" userId="e4dd8cd6-4dbf-4478-9f4b-0bd494793f96" providerId="ADAL" clId="{FF04A20B-6CA0-4884-A7E7-B3B5835D68B8}" dt="2024-02-29T03:01:15.102" v="17537" actId="20577"/>
        <pc:sldMkLst>
          <pc:docMk/>
          <pc:sldMk cId="2008610848" sldId="388"/>
        </pc:sldMkLst>
        <pc:spChg chg="mod">
          <ac:chgData name="Jim Copeland" userId="e4dd8cd6-4dbf-4478-9f4b-0bd494793f96" providerId="ADAL" clId="{FF04A20B-6CA0-4884-A7E7-B3B5835D68B8}" dt="2024-02-29T03:01:15.102" v="17537" actId="20577"/>
          <ac:spMkLst>
            <pc:docMk/>
            <pc:sldMk cId="2008610848" sldId="388"/>
            <ac:spMk id="3" creationId="{493D098D-50FB-441B-9204-437E6C9001A8}"/>
          </ac:spMkLst>
        </pc:spChg>
      </pc:sldChg>
      <pc:sldChg chg="modSp mod">
        <pc:chgData name="Jim Copeland" userId="e4dd8cd6-4dbf-4478-9f4b-0bd494793f96" providerId="ADAL" clId="{FF04A20B-6CA0-4884-A7E7-B3B5835D68B8}" dt="2024-02-29T03:00:41.621" v="17536" actId="255"/>
        <pc:sldMkLst>
          <pc:docMk/>
          <pc:sldMk cId="1753109166" sldId="392"/>
        </pc:sldMkLst>
        <pc:spChg chg="mod">
          <ac:chgData name="Jim Copeland" userId="e4dd8cd6-4dbf-4478-9f4b-0bd494793f96" providerId="ADAL" clId="{FF04A20B-6CA0-4884-A7E7-B3B5835D68B8}" dt="2024-02-29T03:00:41.621" v="17536" actId="255"/>
          <ac:spMkLst>
            <pc:docMk/>
            <pc:sldMk cId="1753109166" sldId="392"/>
            <ac:spMk id="3" creationId="{493D098D-50FB-441B-9204-437E6C9001A8}"/>
          </ac:spMkLst>
        </pc:spChg>
      </pc:sldChg>
      <pc:sldChg chg="modSp mod">
        <pc:chgData name="Jim Copeland" userId="e4dd8cd6-4dbf-4478-9f4b-0bd494793f96" providerId="ADAL" clId="{FF04A20B-6CA0-4884-A7E7-B3B5835D68B8}" dt="2024-02-25T03:19:58.941" v="8093" actId="20577"/>
        <pc:sldMkLst>
          <pc:docMk/>
          <pc:sldMk cId="3762661581" sldId="393"/>
        </pc:sldMkLst>
        <pc:spChg chg="mod">
          <ac:chgData name="Jim Copeland" userId="e4dd8cd6-4dbf-4478-9f4b-0bd494793f96" providerId="ADAL" clId="{FF04A20B-6CA0-4884-A7E7-B3B5835D68B8}" dt="2024-02-25T03:19:58.941" v="8093" actId="20577"/>
          <ac:spMkLst>
            <pc:docMk/>
            <pc:sldMk cId="3762661581" sldId="393"/>
            <ac:spMk id="3" creationId="{493D098D-50FB-441B-9204-437E6C9001A8}"/>
          </ac:spMkLst>
        </pc:spChg>
      </pc:sldChg>
      <pc:sldChg chg="modSp mod">
        <pc:chgData name="Jim Copeland" userId="e4dd8cd6-4dbf-4478-9f4b-0bd494793f96" providerId="ADAL" clId="{FF04A20B-6CA0-4884-A7E7-B3B5835D68B8}" dt="2024-02-25T03:17:30.085" v="8088" actId="20577"/>
        <pc:sldMkLst>
          <pc:docMk/>
          <pc:sldMk cId="2923692533" sldId="400"/>
        </pc:sldMkLst>
        <pc:spChg chg="mod">
          <ac:chgData name="Jim Copeland" userId="e4dd8cd6-4dbf-4478-9f4b-0bd494793f96" providerId="ADAL" clId="{FF04A20B-6CA0-4884-A7E7-B3B5835D68B8}" dt="2024-02-25T03:17:30.085" v="8088" actId="20577"/>
          <ac:spMkLst>
            <pc:docMk/>
            <pc:sldMk cId="2923692533" sldId="400"/>
            <ac:spMk id="3" creationId="{493D098D-50FB-441B-9204-437E6C9001A8}"/>
          </ac:spMkLst>
        </pc:spChg>
      </pc:sldChg>
      <pc:sldChg chg="modSp mod">
        <pc:chgData name="Jim Copeland" userId="e4dd8cd6-4dbf-4478-9f4b-0bd494793f96" providerId="ADAL" clId="{FF04A20B-6CA0-4884-A7E7-B3B5835D68B8}" dt="2024-02-26T05:49:46.741" v="15729" actId="20577"/>
        <pc:sldMkLst>
          <pc:docMk/>
          <pc:sldMk cId="1503456060" sldId="401"/>
        </pc:sldMkLst>
        <pc:spChg chg="mod">
          <ac:chgData name="Jim Copeland" userId="e4dd8cd6-4dbf-4478-9f4b-0bd494793f96" providerId="ADAL" clId="{FF04A20B-6CA0-4884-A7E7-B3B5835D68B8}" dt="2024-02-26T05:49:46.741" v="15729" actId="20577"/>
          <ac:spMkLst>
            <pc:docMk/>
            <pc:sldMk cId="1503456060" sldId="401"/>
            <ac:spMk id="3" creationId="{493D098D-50FB-441B-9204-437E6C9001A8}"/>
          </ac:spMkLst>
        </pc:spChg>
      </pc:sldChg>
      <pc:sldChg chg="modSp del mod ord">
        <pc:chgData name="Jim Copeland" userId="e4dd8cd6-4dbf-4478-9f4b-0bd494793f96" providerId="ADAL" clId="{FF04A20B-6CA0-4884-A7E7-B3B5835D68B8}" dt="2024-03-01T02:44:05.103" v="27179" actId="2696"/>
        <pc:sldMkLst>
          <pc:docMk/>
          <pc:sldMk cId="2949165053" sldId="407"/>
        </pc:sldMkLst>
        <pc:picChg chg="mod">
          <ac:chgData name="Jim Copeland" userId="e4dd8cd6-4dbf-4478-9f4b-0bd494793f96" providerId="ADAL" clId="{FF04A20B-6CA0-4884-A7E7-B3B5835D68B8}" dt="2024-02-29T14:17:55.168" v="20166" actId="14100"/>
          <ac:picMkLst>
            <pc:docMk/>
            <pc:sldMk cId="2949165053" sldId="407"/>
            <ac:picMk id="5" creationId="{3FF14B31-7B25-99B3-9D1A-DD0BF07711F3}"/>
          </ac:picMkLst>
        </pc:picChg>
      </pc:sldChg>
      <pc:sldChg chg="delSp modSp del mod ord">
        <pc:chgData name="Jim Copeland" userId="e4dd8cd6-4dbf-4478-9f4b-0bd494793f96" providerId="ADAL" clId="{FF04A20B-6CA0-4884-A7E7-B3B5835D68B8}" dt="2024-03-01T02:44:09.107" v="27180" actId="2696"/>
        <pc:sldMkLst>
          <pc:docMk/>
          <pc:sldMk cId="3801310867" sldId="408"/>
        </pc:sldMkLst>
        <pc:spChg chg="mod">
          <ac:chgData name="Jim Copeland" userId="e4dd8cd6-4dbf-4478-9f4b-0bd494793f96" providerId="ADAL" clId="{FF04A20B-6CA0-4884-A7E7-B3B5835D68B8}" dt="2024-02-25T03:29:51.653" v="8166" actId="12"/>
          <ac:spMkLst>
            <pc:docMk/>
            <pc:sldMk cId="3801310867" sldId="408"/>
            <ac:spMk id="3" creationId="{493D098D-50FB-441B-9204-437E6C9001A8}"/>
          </ac:spMkLst>
        </pc:spChg>
        <pc:picChg chg="del">
          <ac:chgData name="Jim Copeland" userId="e4dd8cd6-4dbf-4478-9f4b-0bd494793f96" providerId="ADAL" clId="{FF04A20B-6CA0-4884-A7E7-B3B5835D68B8}" dt="2024-02-25T03:22:44.838" v="8096" actId="478"/>
          <ac:picMkLst>
            <pc:docMk/>
            <pc:sldMk cId="3801310867" sldId="408"/>
            <ac:picMk id="5" creationId="{17FAB8AD-6196-AC0D-43D5-4D83EFEF117C}"/>
          </ac:picMkLst>
        </pc:picChg>
        <pc:picChg chg="mod">
          <ac:chgData name="Jim Copeland" userId="e4dd8cd6-4dbf-4478-9f4b-0bd494793f96" providerId="ADAL" clId="{FF04A20B-6CA0-4884-A7E7-B3B5835D68B8}" dt="2024-02-25T03:29:52.685" v="8167" actId="14826"/>
          <ac:picMkLst>
            <pc:docMk/>
            <pc:sldMk cId="3801310867" sldId="408"/>
            <ac:picMk id="9" creationId="{3750A34B-48B4-5F60-146D-F018ABAF1508}"/>
          </ac:picMkLst>
        </pc:picChg>
      </pc:sldChg>
      <pc:sldChg chg="modSp del mod ord">
        <pc:chgData name="Jim Copeland" userId="e4dd8cd6-4dbf-4478-9f4b-0bd494793f96" providerId="ADAL" clId="{FF04A20B-6CA0-4884-A7E7-B3B5835D68B8}" dt="2024-03-01T02:44:22.075" v="27182" actId="2696"/>
        <pc:sldMkLst>
          <pc:docMk/>
          <pc:sldMk cId="323525856" sldId="409"/>
        </pc:sldMkLst>
        <pc:spChg chg="mod">
          <ac:chgData name="Jim Copeland" userId="e4dd8cd6-4dbf-4478-9f4b-0bd494793f96" providerId="ADAL" clId="{FF04A20B-6CA0-4884-A7E7-B3B5835D68B8}" dt="2024-02-26T04:24:18.107" v="14507" actId="6549"/>
          <ac:spMkLst>
            <pc:docMk/>
            <pc:sldMk cId="323525856" sldId="409"/>
            <ac:spMk id="3" creationId="{493D098D-50FB-441B-9204-437E6C9001A8}"/>
          </ac:spMkLst>
        </pc:spChg>
        <pc:picChg chg="mod">
          <ac:chgData name="Jim Copeland" userId="e4dd8cd6-4dbf-4478-9f4b-0bd494793f96" providerId="ADAL" clId="{FF04A20B-6CA0-4884-A7E7-B3B5835D68B8}" dt="2024-02-26T04:26:10.221" v="14508" actId="14826"/>
          <ac:picMkLst>
            <pc:docMk/>
            <pc:sldMk cId="323525856" sldId="409"/>
            <ac:picMk id="9" creationId="{3750A34B-48B4-5F60-146D-F018ABAF1508}"/>
          </ac:picMkLst>
        </pc:picChg>
      </pc:sldChg>
      <pc:sldChg chg="del ord">
        <pc:chgData name="Jim Copeland" userId="e4dd8cd6-4dbf-4478-9f4b-0bd494793f96" providerId="ADAL" clId="{FF04A20B-6CA0-4884-A7E7-B3B5835D68B8}" dt="2024-03-01T02:44:39.031" v="27183" actId="2696"/>
        <pc:sldMkLst>
          <pc:docMk/>
          <pc:sldMk cId="1986559795" sldId="410"/>
        </pc:sldMkLst>
      </pc:sldChg>
      <pc:sldChg chg="addSp delSp modSp mod ord">
        <pc:chgData name="Jim Copeland" userId="e4dd8cd6-4dbf-4478-9f4b-0bd494793f96" providerId="ADAL" clId="{FF04A20B-6CA0-4884-A7E7-B3B5835D68B8}" dt="2024-02-29T22:08:06.150" v="25344" actId="20577"/>
        <pc:sldMkLst>
          <pc:docMk/>
          <pc:sldMk cId="3920888445" sldId="411"/>
        </pc:sldMkLst>
        <pc:spChg chg="mod">
          <ac:chgData name="Jim Copeland" userId="e4dd8cd6-4dbf-4478-9f4b-0bd494793f96" providerId="ADAL" clId="{FF04A20B-6CA0-4884-A7E7-B3B5835D68B8}" dt="2024-02-29T22:08:06.150" v="25344" actId="20577"/>
          <ac:spMkLst>
            <pc:docMk/>
            <pc:sldMk cId="3920888445" sldId="411"/>
            <ac:spMk id="3" creationId="{493D098D-50FB-441B-9204-437E6C9001A8}"/>
          </ac:spMkLst>
        </pc:spChg>
        <pc:picChg chg="add del mod">
          <ac:chgData name="Jim Copeland" userId="e4dd8cd6-4dbf-4478-9f4b-0bd494793f96" providerId="ADAL" clId="{FF04A20B-6CA0-4884-A7E7-B3B5835D68B8}" dt="2024-02-26T04:31:00.159" v="14532" actId="478"/>
          <ac:picMkLst>
            <pc:docMk/>
            <pc:sldMk cId="3920888445" sldId="411"/>
            <ac:picMk id="6" creationId="{12D72752-CA3A-C9EA-6E84-7C896F4833CD}"/>
          </ac:picMkLst>
        </pc:picChg>
        <pc:picChg chg="add del">
          <ac:chgData name="Jim Copeland" userId="e4dd8cd6-4dbf-4478-9f4b-0bd494793f96" providerId="ADAL" clId="{FF04A20B-6CA0-4884-A7E7-B3B5835D68B8}" dt="2024-02-26T04:30:37.595" v="14529" actId="478"/>
          <ac:picMkLst>
            <pc:docMk/>
            <pc:sldMk cId="3920888445" sldId="411"/>
            <ac:picMk id="7" creationId="{6C833A49-9098-5971-FE33-3D0F96873D1F}"/>
          </ac:picMkLst>
        </pc:picChg>
        <pc:picChg chg="add del mod">
          <ac:chgData name="Jim Copeland" userId="e4dd8cd6-4dbf-4478-9f4b-0bd494793f96" providerId="ADAL" clId="{FF04A20B-6CA0-4884-A7E7-B3B5835D68B8}" dt="2024-02-25T03:40:54.254" v="8345" actId="22"/>
          <ac:picMkLst>
            <pc:docMk/>
            <pc:sldMk cId="3920888445" sldId="411"/>
            <ac:picMk id="8" creationId="{EF52BB0E-6104-5072-0187-69FE641786E2}"/>
          </ac:picMkLst>
        </pc:picChg>
        <pc:picChg chg="del mod">
          <ac:chgData name="Jim Copeland" userId="e4dd8cd6-4dbf-4478-9f4b-0bd494793f96" providerId="ADAL" clId="{FF04A20B-6CA0-4884-A7E7-B3B5835D68B8}" dt="2024-02-25T03:37:14.194" v="8271" actId="478"/>
          <ac:picMkLst>
            <pc:docMk/>
            <pc:sldMk cId="3920888445" sldId="411"/>
            <ac:picMk id="9" creationId="{3750A34B-48B4-5F60-146D-F018ABAF1508}"/>
          </ac:picMkLst>
        </pc:picChg>
        <pc:picChg chg="add del mod">
          <ac:chgData name="Jim Copeland" userId="e4dd8cd6-4dbf-4478-9f4b-0bd494793f96" providerId="ADAL" clId="{FF04A20B-6CA0-4884-A7E7-B3B5835D68B8}" dt="2024-02-26T04:33:16.893" v="14551" actId="478"/>
          <ac:picMkLst>
            <pc:docMk/>
            <pc:sldMk cId="3920888445" sldId="411"/>
            <ac:picMk id="9" creationId="{A69867FC-F01A-6683-5556-90B38BE0C816}"/>
          </ac:picMkLst>
        </pc:picChg>
        <pc:picChg chg="add del">
          <ac:chgData name="Jim Copeland" userId="e4dd8cd6-4dbf-4478-9f4b-0bd494793f96" providerId="ADAL" clId="{FF04A20B-6CA0-4884-A7E7-B3B5835D68B8}" dt="2024-02-25T03:43:05.233" v="8348" actId="22"/>
          <ac:picMkLst>
            <pc:docMk/>
            <pc:sldMk cId="3920888445" sldId="411"/>
            <ac:picMk id="12" creationId="{6D759F5A-E375-F68E-608A-69A0530DE82C}"/>
          </ac:picMkLst>
        </pc:picChg>
        <pc:picChg chg="add mod">
          <ac:chgData name="Jim Copeland" userId="e4dd8cd6-4dbf-4478-9f4b-0bd494793f96" providerId="ADAL" clId="{FF04A20B-6CA0-4884-A7E7-B3B5835D68B8}" dt="2024-02-29T14:19:08.868" v="20170" actId="1076"/>
          <ac:picMkLst>
            <pc:docMk/>
            <pc:sldMk cId="3920888445" sldId="411"/>
            <ac:picMk id="12" creationId="{828ADAB9-02E8-456B-02EB-548381D6D190}"/>
          </ac:picMkLst>
        </pc:picChg>
      </pc:sldChg>
      <pc:sldChg chg="modSp mod ord">
        <pc:chgData name="Jim Copeland" userId="e4dd8cd6-4dbf-4478-9f4b-0bd494793f96" providerId="ADAL" clId="{FF04A20B-6CA0-4884-A7E7-B3B5835D68B8}" dt="2024-02-29T22:08:26.226" v="25350" actId="255"/>
        <pc:sldMkLst>
          <pc:docMk/>
          <pc:sldMk cId="851609596" sldId="412"/>
        </pc:sldMkLst>
        <pc:spChg chg="mod">
          <ac:chgData name="Jim Copeland" userId="e4dd8cd6-4dbf-4478-9f4b-0bd494793f96" providerId="ADAL" clId="{FF04A20B-6CA0-4884-A7E7-B3B5835D68B8}" dt="2024-02-29T22:08:26.226" v="25350" actId="255"/>
          <ac:spMkLst>
            <pc:docMk/>
            <pc:sldMk cId="851609596" sldId="412"/>
            <ac:spMk id="3" creationId="{493D098D-50FB-441B-9204-437E6C9001A8}"/>
          </ac:spMkLst>
        </pc:spChg>
        <pc:picChg chg="mod">
          <ac:chgData name="Jim Copeland" userId="e4dd8cd6-4dbf-4478-9f4b-0bd494793f96" providerId="ADAL" clId="{FF04A20B-6CA0-4884-A7E7-B3B5835D68B8}" dt="2024-02-26T04:19:50.846" v="14426" actId="14826"/>
          <ac:picMkLst>
            <pc:docMk/>
            <pc:sldMk cId="851609596" sldId="412"/>
            <ac:picMk id="9" creationId="{3750A34B-48B4-5F60-146D-F018ABAF1508}"/>
          </ac:picMkLst>
        </pc:picChg>
      </pc:sldChg>
      <pc:sldChg chg="modSp del mod">
        <pc:chgData name="Jim Copeland" userId="e4dd8cd6-4dbf-4478-9f4b-0bd494793f96" providerId="ADAL" clId="{FF04A20B-6CA0-4884-A7E7-B3B5835D68B8}" dt="2024-02-25T03:59:15.292" v="8556" actId="2696"/>
        <pc:sldMkLst>
          <pc:docMk/>
          <pc:sldMk cId="3951380565" sldId="413"/>
        </pc:sldMkLst>
        <pc:spChg chg="mod">
          <ac:chgData name="Jim Copeland" userId="e4dd8cd6-4dbf-4478-9f4b-0bd494793f96" providerId="ADAL" clId="{FF04A20B-6CA0-4884-A7E7-B3B5835D68B8}" dt="2024-02-25T03:53:50.386" v="8550"/>
          <ac:spMkLst>
            <pc:docMk/>
            <pc:sldMk cId="3951380565" sldId="413"/>
            <ac:spMk id="3" creationId="{493D098D-50FB-441B-9204-437E6C9001A8}"/>
          </ac:spMkLst>
        </pc:spChg>
      </pc:sldChg>
      <pc:sldChg chg="addSp delSp modSp mod ord">
        <pc:chgData name="Jim Copeland" userId="e4dd8cd6-4dbf-4478-9f4b-0bd494793f96" providerId="ADAL" clId="{FF04A20B-6CA0-4884-A7E7-B3B5835D68B8}" dt="2024-02-29T14:16:04.062" v="20163"/>
        <pc:sldMkLst>
          <pc:docMk/>
          <pc:sldMk cId="2746998683" sldId="414"/>
        </pc:sldMkLst>
        <pc:spChg chg="mod">
          <ac:chgData name="Jim Copeland" userId="e4dd8cd6-4dbf-4478-9f4b-0bd494793f96" providerId="ADAL" clId="{FF04A20B-6CA0-4884-A7E7-B3B5835D68B8}" dt="2024-02-28T15:15:15.235" v="17501" actId="20577"/>
          <ac:spMkLst>
            <pc:docMk/>
            <pc:sldMk cId="2746998683" sldId="414"/>
            <ac:spMk id="3" creationId="{493D098D-50FB-441B-9204-437E6C9001A8}"/>
          </ac:spMkLst>
        </pc:spChg>
        <pc:spChg chg="add del">
          <ac:chgData name="Jim Copeland" userId="e4dd8cd6-4dbf-4478-9f4b-0bd494793f96" providerId="ADAL" clId="{FF04A20B-6CA0-4884-A7E7-B3B5835D68B8}" dt="2024-02-25T04:41:19.326" v="8662"/>
          <ac:spMkLst>
            <pc:docMk/>
            <pc:sldMk cId="2746998683" sldId="414"/>
            <ac:spMk id="7" creationId="{CD07AE17-A66F-C855-E15B-F7CAE0361ECC}"/>
          </ac:spMkLst>
        </pc:spChg>
        <pc:spChg chg="add del">
          <ac:chgData name="Jim Copeland" userId="e4dd8cd6-4dbf-4478-9f4b-0bd494793f96" providerId="ADAL" clId="{FF04A20B-6CA0-4884-A7E7-B3B5835D68B8}" dt="2024-02-25T04:41:19.326" v="8662"/>
          <ac:spMkLst>
            <pc:docMk/>
            <pc:sldMk cId="2746998683" sldId="414"/>
            <ac:spMk id="8" creationId="{B39F0B01-6233-8243-8AC8-98BF147436AF}"/>
          </ac:spMkLst>
        </pc:spChg>
        <pc:spChg chg="add del">
          <ac:chgData name="Jim Copeland" userId="e4dd8cd6-4dbf-4478-9f4b-0bd494793f96" providerId="ADAL" clId="{FF04A20B-6CA0-4884-A7E7-B3B5835D68B8}" dt="2024-02-25T04:41:24.051" v="8664"/>
          <ac:spMkLst>
            <pc:docMk/>
            <pc:sldMk cId="2746998683" sldId="414"/>
            <ac:spMk id="10" creationId="{CF8EB605-F523-E255-372E-2C616D2866D9}"/>
          </ac:spMkLst>
        </pc:spChg>
        <pc:spChg chg="add del">
          <ac:chgData name="Jim Copeland" userId="e4dd8cd6-4dbf-4478-9f4b-0bd494793f96" providerId="ADAL" clId="{FF04A20B-6CA0-4884-A7E7-B3B5835D68B8}" dt="2024-02-25T04:41:24.051" v="8664"/>
          <ac:spMkLst>
            <pc:docMk/>
            <pc:sldMk cId="2746998683" sldId="414"/>
            <ac:spMk id="12" creationId="{6D241049-3322-9A5B-1695-111656F655CB}"/>
          </ac:spMkLst>
        </pc:spChg>
        <pc:spChg chg="add del">
          <ac:chgData name="Jim Copeland" userId="e4dd8cd6-4dbf-4478-9f4b-0bd494793f96" providerId="ADAL" clId="{FF04A20B-6CA0-4884-A7E7-B3B5835D68B8}" dt="2024-02-25T04:41:31.369" v="8667"/>
          <ac:spMkLst>
            <pc:docMk/>
            <pc:sldMk cId="2746998683" sldId="414"/>
            <ac:spMk id="13" creationId="{E1CB9573-7249-26BA-9C86-D110385ABB4B}"/>
          </ac:spMkLst>
        </pc:spChg>
        <pc:spChg chg="add del">
          <ac:chgData name="Jim Copeland" userId="e4dd8cd6-4dbf-4478-9f4b-0bd494793f96" providerId="ADAL" clId="{FF04A20B-6CA0-4884-A7E7-B3B5835D68B8}" dt="2024-02-25T04:41:31.369" v="8667"/>
          <ac:spMkLst>
            <pc:docMk/>
            <pc:sldMk cId="2746998683" sldId="414"/>
            <ac:spMk id="14" creationId="{B2F27CA5-F2CA-51C8-36F0-D60D5363A0E1}"/>
          </ac:spMkLst>
        </pc:spChg>
        <pc:spChg chg="add del">
          <ac:chgData name="Jim Copeland" userId="e4dd8cd6-4dbf-4478-9f4b-0bd494793f96" providerId="ADAL" clId="{FF04A20B-6CA0-4884-A7E7-B3B5835D68B8}" dt="2024-02-25T04:41:46.560" v="8670"/>
          <ac:spMkLst>
            <pc:docMk/>
            <pc:sldMk cId="2746998683" sldId="414"/>
            <ac:spMk id="15" creationId="{FC0888DE-0FED-B321-978A-7A0BEA16028A}"/>
          </ac:spMkLst>
        </pc:spChg>
        <pc:spChg chg="add del">
          <ac:chgData name="Jim Copeland" userId="e4dd8cd6-4dbf-4478-9f4b-0bd494793f96" providerId="ADAL" clId="{FF04A20B-6CA0-4884-A7E7-B3B5835D68B8}" dt="2024-02-25T04:41:46.560" v="8670"/>
          <ac:spMkLst>
            <pc:docMk/>
            <pc:sldMk cId="2746998683" sldId="414"/>
            <ac:spMk id="16" creationId="{E91192EC-5329-507C-DC53-6E3D536C23F9}"/>
          </ac:spMkLst>
        </pc:spChg>
        <pc:picChg chg="add del">
          <ac:chgData name="Jim Copeland" userId="e4dd8cd6-4dbf-4478-9f4b-0bd494793f96" providerId="ADAL" clId="{FF04A20B-6CA0-4884-A7E7-B3B5835D68B8}" dt="2024-02-25T04:40:55.152" v="8658" actId="22"/>
          <ac:picMkLst>
            <pc:docMk/>
            <pc:sldMk cId="2746998683" sldId="414"/>
            <ac:picMk id="6" creationId="{472A0096-9031-207B-8711-4782949D20E5}"/>
          </ac:picMkLst>
        </pc:picChg>
        <pc:picChg chg="mod">
          <ac:chgData name="Jim Copeland" userId="e4dd8cd6-4dbf-4478-9f4b-0bd494793f96" providerId="ADAL" clId="{FF04A20B-6CA0-4884-A7E7-B3B5835D68B8}" dt="2024-02-25T04:56:54.552" v="8762" actId="14826"/>
          <ac:picMkLst>
            <pc:docMk/>
            <pc:sldMk cId="2746998683" sldId="414"/>
            <ac:picMk id="9" creationId="{3750A34B-48B4-5F60-146D-F018ABAF1508}"/>
          </ac:picMkLst>
        </pc:picChg>
        <pc:picChg chg="add del mod">
          <ac:chgData name="Jim Copeland" userId="e4dd8cd6-4dbf-4478-9f4b-0bd494793f96" providerId="ADAL" clId="{FF04A20B-6CA0-4884-A7E7-B3B5835D68B8}" dt="2024-02-25T04:44:03.578" v="8693" actId="478"/>
          <ac:picMkLst>
            <pc:docMk/>
            <pc:sldMk cId="2746998683" sldId="414"/>
            <ac:picMk id="19" creationId="{B7ADBCDB-601B-BEF1-566B-EC15A360B6C0}"/>
          </ac:picMkLst>
        </pc:picChg>
        <pc:picChg chg="add del mod">
          <ac:chgData name="Jim Copeland" userId="e4dd8cd6-4dbf-4478-9f4b-0bd494793f96" providerId="ADAL" clId="{FF04A20B-6CA0-4884-A7E7-B3B5835D68B8}" dt="2024-02-25T04:46:10.682" v="8702" actId="478"/>
          <ac:picMkLst>
            <pc:docMk/>
            <pc:sldMk cId="2746998683" sldId="414"/>
            <ac:picMk id="21" creationId="{9E40DD9A-A246-624A-4A9C-C78C54492AB7}"/>
          </ac:picMkLst>
        </pc:picChg>
      </pc:sldChg>
      <pc:sldChg chg="addSp delSp modSp mod ord">
        <pc:chgData name="Jim Copeland" userId="e4dd8cd6-4dbf-4478-9f4b-0bd494793f96" providerId="ADAL" clId="{FF04A20B-6CA0-4884-A7E7-B3B5835D68B8}" dt="2024-03-01T04:25:57.846" v="29834" actId="20577"/>
        <pc:sldMkLst>
          <pc:docMk/>
          <pc:sldMk cId="1641484858" sldId="415"/>
        </pc:sldMkLst>
        <pc:spChg chg="mod">
          <ac:chgData name="Jim Copeland" userId="e4dd8cd6-4dbf-4478-9f4b-0bd494793f96" providerId="ADAL" clId="{FF04A20B-6CA0-4884-A7E7-B3B5835D68B8}" dt="2024-03-01T04:25:57.846" v="29834" actId="20577"/>
          <ac:spMkLst>
            <pc:docMk/>
            <pc:sldMk cId="1641484858" sldId="415"/>
            <ac:spMk id="3" creationId="{493D098D-50FB-441B-9204-437E6C9001A8}"/>
          </ac:spMkLst>
        </pc:spChg>
        <pc:picChg chg="add del mod">
          <ac:chgData name="Jim Copeland" userId="e4dd8cd6-4dbf-4478-9f4b-0bd494793f96" providerId="ADAL" clId="{FF04A20B-6CA0-4884-A7E7-B3B5835D68B8}" dt="2024-02-26T04:46:03.452" v="14645" actId="478"/>
          <ac:picMkLst>
            <pc:docMk/>
            <pc:sldMk cId="1641484858" sldId="415"/>
            <ac:picMk id="6" creationId="{94BA3A37-DF86-D935-2567-A4B3C5D8FB4C}"/>
          </ac:picMkLst>
        </pc:picChg>
        <pc:picChg chg="add mod">
          <ac:chgData name="Jim Copeland" userId="e4dd8cd6-4dbf-4478-9f4b-0bd494793f96" providerId="ADAL" clId="{FF04A20B-6CA0-4884-A7E7-B3B5835D68B8}" dt="2024-02-26T04:46:17.671" v="14650" actId="1076"/>
          <ac:picMkLst>
            <pc:docMk/>
            <pc:sldMk cId="1641484858" sldId="415"/>
            <ac:picMk id="7" creationId="{177FFEB6-80E9-7024-5868-91CA5F4B75B4}"/>
          </ac:picMkLst>
        </pc:picChg>
        <pc:picChg chg="del mod">
          <ac:chgData name="Jim Copeland" userId="e4dd8cd6-4dbf-4478-9f4b-0bd494793f96" providerId="ADAL" clId="{FF04A20B-6CA0-4884-A7E7-B3B5835D68B8}" dt="2024-02-25T05:00:46.972" v="8775" actId="478"/>
          <ac:picMkLst>
            <pc:docMk/>
            <pc:sldMk cId="1641484858" sldId="415"/>
            <ac:picMk id="9" creationId="{3750A34B-48B4-5F60-146D-F018ABAF1508}"/>
          </ac:picMkLst>
        </pc:picChg>
      </pc:sldChg>
      <pc:sldChg chg="ord">
        <pc:chgData name="Jim Copeland" userId="e4dd8cd6-4dbf-4478-9f4b-0bd494793f96" providerId="ADAL" clId="{FF04A20B-6CA0-4884-A7E7-B3B5835D68B8}" dt="2024-02-29T14:16:04.062" v="20163"/>
        <pc:sldMkLst>
          <pc:docMk/>
          <pc:sldMk cId="3836294101" sldId="417"/>
        </pc:sldMkLst>
      </pc:sldChg>
      <pc:sldChg chg="modSp del mod">
        <pc:chgData name="Jim Copeland" userId="e4dd8cd6-4dbf-4478-9f4b-0bd494793f96" providerId="ADAL" clId="{FF04A20B-6CA0-4884-A7E7-B3B5835D68B8}" dt="2024-02-29T04:16:26.221" v="19303" actId="47"/>
        <pc:sldMkLst>
          <pc:docMk/>
          <pc:sldMk cId="3629311548" sldId="418"/>
        </pc:sldMkLst>
        <pc:spChg chg="mod">
          <ac:chgData name="Jim Copeland" userId="e4dd8cd6-4dbf-4478-9f4b-0bd494793f96" providerId="ADAL" clId="{FF04A20B-6CA0-4884-A7E7-B3B5835D68B8}" dt="2024-02-29T03:09:44.974" v="17816" actId="20577"/>
          <ac:spMkLst>
            <pc:docMk/>
            <pc:sldMk cId="3629311548" sldId="418"/>
            <ac:spMk id="3" creationId="{493D098D-50FB-441B-9204-437E6C9001A8}"/>
          </ac:spMkLst>
        </pc:spChg>
      </pc:sldChg>
      <pc:sldChg chg="modSp del mod">
        <pc:chgData name="Jim Copeland" userId="e4dd8cd6-4dbf-4478-9f4b-0bd494793f96" providerId="ADAL" clId="{FF04A20B-6CA0-4884-A7E7-B3B5835D68B8}" dt="2024-02-29T04:39:50.938" v="19774" actId="47"/>
        <pc:sldMkLst>
          <pc:docMk/>
          <pc:sldMk cId="693344616" sldId="419"/>
        </pc:sldMkLst>
        <pc:spChg chg="mod">
          <ac:chgData name="Jim Copeland" userId="e4dd8cd6-4dbf-4478-9f4b-0bd494793f96" providerId="ADAL" clId="{FF04A20B-6CA0-4884-A7E7-B3B5835D68B8}" dt="2024-02-29T04:17:58.682" v="19310" actId="20577"/>
          <ac:spMkLst>
            <pc:docMk/>
            <pc:sldMk cId="693344616" sldId="419"/>
            <ac:spMk id="3" creationId="{493D098D-50FB-441B-9204-437E6C9001A8}"/>
          </ac:spMkLst>
        </pc:spChg>
        <pc:picChg chg="mod">
          <ac:chgData name="Jim Copeland" userId="e4dd8cd6-4dbf-4478-9f4b-0bd494793f96" providerId="ADAL" clId="{FF04A20B-6CA0-4884-A7E7-B3B5835D68B8}" dt="2024-02-29T04:18:13.064" v="19312" actId="1076"/>
          <ac:picMkLst>
            <pc:docMk/>
            <pc:sldMk cId="693344616" sldId="419"/>
            <ac:picMk id="9" creationId="{3750A34B-48B4-5F60-146D-F018ABAF1508}"/>
          </ac:picMkLst>
        </pc:picChg>
      </pc:sldChg>
      <pc:sldChg chg="modSp mod ord">
        <pc:chgData name="Jim Copeland" userId="e4dd8cd6-4dbf-4478-9f4b-0bd494793f96" providerId="ADAL" clId="{FF04A20B-6CA0-4884-A7E7-B3B5835D68B8}" dt="2024-02-29T17:26:42.589" v="20316" actId="113"/>
        <pc:sldMkLst>
          <pc:docMk/>
          <pc:sldMk cId="133017302" sldId="420"/>
        </pc:sldMkLst>
        <pc:spChg chg="mod">
          <ac:chgData name="Jim Copeland" userId="e4dd8cd6-4dbf-4478-9f4b-0bd494793f96" providerId="ADAL" clId="{FF04A20B-6CA0-4884-A7E7-B3B5835D68B8}" dt="2024-02-29T17:26:42.589" v="20316" actId="113"/>
          <ac:spMkLst>
            <pc:docMk/>
            <pc:sldMk cId="133017302" sldId="420"/>
            <ac:spMk id="3" creationId="{493D098D-50FB-441B-9204-437E6C9001A8}"/>
          </ac:spMkLst>
        </pc:spChg>
        <pc:picChg chg="mod">
          <ac:chgData name="Jim Copeland" userId="e4dd8cd6-4dbf-4478-9f4b-0bd494793f96" providerId="ADAL" clId="{FF04A20B-6CA0-4884-A7E7-B3B5835D68B8}" dt="2024-02-29T14:25:06.069" v="20171" actId="14826"/>
          <ac:picMkLst>
            <pc:docMk/>
            <pc:sldMk cId="133017302" sldId="420"/>
            <ac:picMk id="9" creationId="{3750A34B-48B4-5F60-146D-F018ABAF1508}"/>
          </ac:picMkLst>
        </pc:picChg>
      </pc:sldChg>
      <pc:sldChg chg="modSp del mod ord">
        <pc:chgData name="Jim Copeland" userId="e4dd8cd6-4dbf-4478-9f4b-0bd494793f96" providerId="ADAL" clId="{FF04A20B-6CA0-4884-A7E7-B3B5835D68B8}" dt="2024-02-29T19:05:04.429" v="21002" actId="47"/>
        <pc:sldMkLst>
          <pc:docMk/>
          <pc:sldMk cId="3784097239" sldId="421"/>
        </pc:sldMkLst>
        <pc:picChg chg="mod">
          <ac:chgData name="Jim Copeland" userId="e4dd8cd6-4dbf-4478-9f4b-0bd494793f96" providerId="ADAL" clId="{FF04A20B-6CA0-4884-A7E7-B3B5835D68B8}" dt="2024-02-29T18:56:53.033" v="20839" actId="1076"/>
          <ac:picMkLst>
            <pc:docMk/>
            <pc:sldMk cId="3784097239" sldId="421"/>
            <ac:picMk id="9" creationId="{3750A34B-48B4-5F60-146D-F018ABAF1508}"/>
          </ac:picMkLst>
        </pc:picChg>
      </pc:sldChg>
      <pc:sldChg chg="del ord">
        <pc:chgData name="Jim Copeland" userId="e4dd8cd6-4dbf-4478-9f4b-0bd494793f96" providerId="ADAL" clId="{FF04A20B-6CA0-4884-A7E7-B3B5835D68B8}" dt="2024-02-29T21:08:23.505" v="23240" actId="47"/>
        <pc:sldMkLst>
          <pc:docMk/>
          <pc:sldMk cId="2126711433" sldId="422"/>
        </pc:sldMkLst>
      </pc:sldChg>
      <pc:sldChg chg="modSp add del mod ord">
        <pc:chgData name="Jim Copeland" userId="e4dd8cd6-4dbf-4478-9f4b-0bd494793f96" providerId="ADAL" clId="{FF04A20B-6CA0-4884-A7E7-B3B5835D68B8}" dt="2024-03-01T02:44:13.153" v="27181" actId="2696"/>
        <pc:sldMkLst>
          <pc:docMk/>
          <pc:sldMk cId="1443677405" sldId="423"/>
        </pc:sldMkLst>
        <pc:picChg chg="mod">
          <ac:chgData name="Jim Copeland" userId="e4dd8cd6-4dbf-4478-9f4b-0bd494793f96" providerId="ADAL" clId="{FF04A20B-6CA0-4884-A7E7-B3B5835D68B8}" dt="2024-03-01T02:37:06.714" v="27010" actId="1076"/>
          <ac:picMkLst>
            <pc:docMk/>
            <pc:sldMk cId="1443677405" sldId="423"/>
            <ac:picMk id="5" creationId="{17FAB8AD-6196-AC0D-43D5-4D83EFEF117C}"/>
          </ac:picMkLst>
        </pc:picChg>
      </pc:sldChg>
      <pc:sldChg chg="modSp add mod ord">
        <pc:chgData name="Jim Copeland" userId="e4dd8cd6-4dbf-4478-9f4b-0bd494793f96" providerId="ADAL" clId="{FF04A20B-6CA0-4884-A7E7-B3B5835D68B8}" dt="2024-02-29T22:08:52.159" v="25355" actId="20577"/>
        <pc:sldMkLst>
          <pc:docMk/>
          <pc:sldMk cId="2596829887" sldId="424"/>
        </pc:sldMkLst>
        <pc:spChg chg="mod">
          <ac:chgData name="Jim Copeland" userId="e4dd8cd6-4dbf-4478-9f4b-0bd494793f96" providerId="ADAL" clId="{FF04A20B-6CA0-4884-A7E7-B3B5835D68B8}" dt="2024-02-29T22:08:52.159" v="25355" actId="20577"/>
          <ac:spMkLst>
            <pc:docMk/>
            <pc:sldMk cId="2596829887" sldId="424"/>
            <ac:spMk id="3" creationId="{493D098D-50FB-441B-9204-437E6C9001A8}"/>
          </ac:spMkLst>
        </pc:spChg>
        <pc:picChg chg="mod">
          <ac:chgData name="Jim Copeland" userId="e4dd8cd6-4dbf-4478-9f4b-0bd494793f96" providerId="ADAL" clId="{FF04A20B-6CA0-4884-A7E7-B3B5835D68B8}" dt="2024-02-26T04:11:14.511" v="14330" actId="14826"/>
          <ac:picMkLst>
            <pc:docMk/>
            <pc:sldMk cId="2596829887" sldId="424"/>
            <ac:picMk id="9" creationId="{3750A34B-48B4-5F60-146D-F018ABAF1508}"/>
          </ac:picMkLst>
        </pc:picChg>
      </pc:sldChg>
      <pc:sldChg chg="modSp add mod ord">
        <pc:chgData name="Jim Copeland" userId="e4dd8cd6-4dbf-4478-9f4b-0bd494793f96" providerId="ADAL" clId="{FF04A20B-6CA0-4884-A7E7-B3B5835D68B8}" dt="2024-02-29T22:09:04.939" v="25358" actId="255"/>
        <pc:sldMkLst>
          <pc:docMk/>
          <pc:sldMk cId="1744279304" sldId="425"/>
        </pc:sldMkLst>
        <pc:spChg chg="mod">
          <ac:chgData name="Jim Copeland" userId="e4dd8cd6-4dbf-4478-9f4b-0bd494793f96" providerId="ADAL" clId="{FF04A20B-6CA0-4884-A7E7-B3B5835D68B8}" dt="2024-02-29T22:09:04.939" v="25358" actId="255"/>
          <ac:spMkLst>
            <pc:docMk/>
            <pc:sldMk cId="1744279304" sldId="425"/>
            <ac:spMk id="3" creationId="{493D098D-50FB-441B-9204-437E6C9001A8}"/>
          </ac:spMkLst>
        </pc:spChg>
        <pc:picChg chg="mod">
          <ac:chgData name="Jim Copeland" userId="e4dd8cd6-4dbf-4478-9f4b-0bd494793f96" providerId="ADAL" clId="{FF04A20B-6CA0-4884-A7E7-B3B5835D68B8}" dt="2024-02-26T04:10:33.303" v="14329" actId="14826"/>
          <ac:picMkLst>
            <pc:docMk/>
            <pc:sldMk cId="1744279304" sldId="425"/>
            <ac:picMk id="9" creationId="{3750A34B-48B4-5F60-146D-F018ABAF1508}"/>
          </ac:picMkLst>
        </pc:picChg>
      </pc:sldChg>
      <pc:sldChg chg="modSp add mod ord">
        <pc:chgData name="Jim Copeland" userId="e4dd8cd6-4dbf-4478-9f4b-0bd494793f96" providerId="ADAL" clId="{FF04A20B-6CA0-4884-A7E7-B3B5835D68B8}" dt="2024-02-29T22:09:35.683" v="25364" actId="255"/>
        <pc:sldMkLst>
          <pc:docMk/>
          <pc:sldMk cId="2654412777" sldId="426"/>
        </pc:sldMkLst>
        <pc:spChg chg="mod">
          <ac:chgData name="Jim Copeland" userId="e4dd8cd6-4dbf-4478-9f4b-0bd494793f96" providerId="ADAL" clId="{FF04A20B-6CA0-4884-A7E7-B3B5835D68B8}" dt="2024-02-29T22:09:35.683" v="25364" actId="255"/>
          <ac:spMkLst>
            <pc:docMk/>
            <pc:sldMk cId="2654412777" sldId="426"/>
            <ac:spMk id="3" creationId="{493D098D-50FB-441B-9204-437E6C9001A8}"/>
          </ac:spMkLst>
        </pc:spChg>
        <pc:picChg chg="mod">
          <ac:chgData name="Jim Copeland" userId="e4dd8cd6-4dbf-4478-9f4b-0bd494793f96" providerId="ADAL" clId="{FF04A20B-6CA0-4884-A7E7-B3B5835D68B8}" dt="2024-02-26T04:09:23.981" v="14328" actId="14826"/>
          <ac:picMkLst>
            <pc:docMk/>
            <pc:sldMk cId="2654412777" sldId="426"/>
            <ac:picMk id="9" creationId="{3750A34B-48B4-5F60-146D-F018ABAF1508}"/>
          </ac:picMkLst>
        </pc:picChg>
      </pc:sldChg>
      <pc:sldChg chg="modSp add mod ord">
        <pc:chgData name="Jim Copeland" userId="e4dd8cd6-4dbf-4478-9f4b-0bd494793f96" providerId="ADAL" clId="{FF04A20B-6CA0-4884-A7E7-B3B5835D68B8}" dt="2024-02-29T22:09:49.054" v="25369" actId="20577"/>
        <pc:sldMkLst>
          <pc:docMk/>
          <pc:sldMk cId="2735072502" sldId="427"/>
        </pc:sldMkLst>
        <pc:spChg chg="mod">
          <ac:chgData name="Jim Copeland" userId="e4dd8cd6-4dbf-4478-9f4b-0bd494793f96" providerId="ADAL" clId="{FF04A20B-6CA0-4884-A7E7-B3B5835D68B8}" dt="2024-02-29T22:09:49.054" v="25369" actId="20577"/>
          <ac:spMkLst>
            <pc:docMk/>
            <pc:sldMk cId="2735072502" sldId="427"/>
            <ac:spMk id="3" creationId="{493D098D-50FB-441B-9204-437E6C9001A8}"/>
          </ac:spMkLst>
        </pc:spChg>
        <pc:picChg chg="mod">
          <ac:chgData name="Jim Copeland" userId="e4dd8cd6-4dbf-4478-9f4b-0bd494793f96" providerId="ADAL" clId="{FF04A20B-6CA0-4884-A7E7-B3B5835D68B8}" dt="2024-02-26T04:08:37.501" v="14327" actId="14826"/>
          <ac:picMkLst>
            <pc:docMk/>
            <pc:sldMk cId="2735072502" sldId="427"/>
            <ac:picMk id="9" creationId="{3750A34B-48B4-5F60-146D-F018ABAF1508}"/>
          </ac:picMkLst>
        </pc:picChg>
      </pc:sldChg>
      <pc:sldChg chg="addSp delSp modSp add mod ord">
        <pc:chgData name="Jim Copeland" userId="e4dd8cd6-4dbf-4478-9f4b-0bd494793f96" providerId="ADAL" clId="{FF04A20B-6CA0-4884-A7E7-B3B5835D68B8}" dt="2024-02-29T22:10:02.575" v="25374" actId="20577"/>
        <pc:sldMkLst>
          <pc:docMk/>
          <pc:sldMk cId="1467714218" sldId="428"/>
        </pc:sldMkLst>
        <pc:spChg chg="mod">
          <ac:chgData name="Jim Copeland" userId="e4dd8cd6-4dbf-4478-9f4b-0bd494793f96" providerId="ADAL" clId="{FF04A20B-6CA0-4884-A7E7-B3B5835D68B8}" dt="2024-02-29T22:10:02.575" v="25374" actId="20577"/>
          <ac:spMkLst>
            <pc:docMk/>
            <pc:sldMk cId="1467714218" sldId="428"/>
            <ac:spMk id="3" creationId="{493D098D-50FB-441B-9204-437E6C9001A8}"/>
          </ac:spMkLst>
        </pc:spChg>
        <pc:picChg chg="add del">
          <ac:chgData name="Jim Copeland" userId="e4dd8cd6-4dbf-4478-9f4b-0bd494793f96" providerId="ADAL" clId="{FF04A20B-6CA0-4884-A7E7-B3B5835D68B8}" dt="2024-02-26T04:07:21.370" v="14325" actId="22"/>
          <ac:picMkLst>
            <pc:docMk/>
            <pc:sldMk cId="1467714218" sldId="428"/>
            <ac:picMk id="6" creationId="{935BCA08-D999-5029-B7B3-0E3156937F1E}"/>
          </ac:picMkLst>
        </pc:picChg>
        <pc:picChg chg="mod">
          <ac:chgData name="Jim Copeland" userId="e4dd8cd6-4dbf-4478-9f4b-0bd494793f96" providerId="ADAL" clId="{FF04A20B-6CA0-4884-A7E7-B3B5835D68B8}" dt="2024-02-26T04:07:25.742" v="14326" actId="14826"/>
          <ac:picMkLst>
            <pc:docMk/>
            <pc:sldMk cId="1467714218" sldId="428"/>
            <ac:picMk id="9" creationId="{3750A34B-48B4-5F60-146D-F018ABAF1508}"/>
          </ac:picMkLst>
        </pc:picChg>
      </pc:sldChg>
      <pc:sldChg chg="modSp add mod ord">
        <pc:chgData name="Jim Copeland" userId="e4dd8cd6-4dbf-4478-9f4b-0bd494793f96" providerId="ADAL" clId="{FF04A20B-6CA0-4884-A7E7-B3B5835D68B8}" dt="2024-02-29T19:35:50.490" v="21947" actId="12"/>
        <pc:sldMkLst>
          <pc:docMk/>
          <pc:sldMk cId="3991498373" sldId="429"/>
        </pc:sldMkLst>
        <pc:spChg chg="mod">
          <ac:chgData name="Jim Copeland" userId="e4dd8cd6-4dbf-4478-9f4b-0bd494793f96" providerId="ADAL" clId="{FF04A20B-6CA0-4884-A7E7-B3B5835D68B8}" dt="2024-02-29T19:35:50.490" v="21947" actId="12"/>
          <ac:spMkLst>
            <pc:docMk/>
            <pc:sldMk cId="3991498373" sldId="429"/>
            <ac:spMk id="3" creationId="{493D098D-50FB-441B-9204-437E6C9001A8}"/>
          </ac:spMkLst>
        </pc:spChg>
        <pc:picChg chg="mod">
          <ac:chgData name="Jim Copeland" userId="e4dd8cd6-4dbf-4478-9f4b-0bd494793f96" providerId="ADAL" clId="{FF04A20B-6CA0-4884-A7E7-B3B5835D68B8}" dt="2024-02-26T04:14:28.676" v="14362" actId="14826"/>
          <ac:picMkLst>
            <pc:docMk/>
            <pc:sldMk cId="3991498373" sldId="429"/>
            <ac:picMk id="9" creationId="{3750A34B-48B4-5F60-146D-F018ABAF1508}"/>
          </ac:picMkLst>
        </pc:picChg>
      </pc:sldChg>
      <pc:sldChg chg="modSp add mod ord">
        <pc:chgData name="Jim Copeland" userId="e4dd8cd6-4dbf-4478-9f4b-0bd494793f96" providerId="ADAL" clId="{FF04A20B-6CA0-4884-A7E7-B3B5835D68B8}" dt="2024-02-29T19:35:15.276" v="21941" actId="12"/>
        <pc:sldMkLst>
          <pc:docMk/>
          <pc:sldMk cId="3083159759" sldId="430"/>
        </pc:sldMkLst>
        <pc:spChg chg="mod">
          <ac:chgData name="Jim Copeland" userId="e4dd8cd6-4dbf-4478-9f4b-0bd494793f96" providerId="ADAL" clId="{FF04A20B-6CA0-4884-A7E7-B3B5835D68B8}" dt="2024-02-29T19:35:15.276" v="21941" actId="12"/>
          <ac:spMkLst>
            <pc:docMk/>
            <pc:sldMk cId="3083159759" sldId="430"/>
            <ac:spMk id="3" creationId="{493D098D-50FB-441B-9204-437E6C9001A8}"/>
          </ac:spMkLst>
        </pc:spChg>
        <pc:picChg chg="mod">
          <ac:chgData name="Jim Copeland" userId="e4dd8cd6-4dbf-4478-9f4b-0bd494793f96" providerId="ADAL" clId="{FF04A20B-6CA0-4884-A7E7-B3B5835D68B8}" dt="2024-02-26T04:17:41.716" v="14402" actId="14826"/>
          <ac:picMkLst>
            <pc:docMk/>
            <pc:sldMk cId="3083159759" sldId="430"/>
            <ac:picMk id="9" creationId="{3750A34B-48B4-5F60-146D-F018ABAF1508}"/>
          </ac:picMkLst>
        </pc:picChg>
      </pc:sldChg>
      <pc:sldChg chg="addSp delSp modSp add mod ord">
        <pc:chgData name="Jim Copeland" userId="e4dd8cd6-4dbf-4478-9f4b-0bd494793f96" providerId="ADAL" clId="{FF04A20B-6CA0-4884-A7E7-B3B5835D68B8}" dt="2024-02-29T14:16:04.062" v="20163"/>
        <pc:sldMkLst>
          <pc:docMk/>
          <pc:sldMk cId="2123709806" sldId="431"/>
        </pc:sldMkLst>
        <pc:spChg chg="mod">
          <ac:chgData name="Jim Copeland" userId="e4dd8cd6-4dbf-4478-9f4b-0bd494793f96" providerId="ADAL" clId="{FF04A20B-6CA0-4884-A7E7-B3B5835D68B8}" dt="2024-02-26T04:37:36.593" v="14590" actId="20577"/>
          <ac:spMkLst>
            <pc:docMk/>
            <pc:sldMk cId="2123709806" sldId="431"/>
            <ac:spMk id="3" creationId="{493D098D-50FB-441B-9204-437E6C9001A8}"/>
          </ac:spMkLst>
        </pc:spChg>
        <pc:picChg chg="add mod ord">
          <ac:chgData name="Jim Copeland" userId="e4dd8cd6-4dbf-4478-9f4b-0bd494793f96" providerId="ADAL" clId="{FF04A20B-6CA0-4884-A7E7-B3B5835D68B8}" dt="2024-02-26T04:37:04.945" v="14584" actId="166"/>
          <ac:picMkLst>
            <pc:docMk/>
            <pc:sldMk cId="2123709806" sldId="431"/>
            <ac:picMk id="6" creationId="{9FB994FD-F8CB-7A9D-4791-31C4AEBA5334}"/>
          </ac:picMkLst>
        </pc:picChg>
        <pc:picChg chg="add mod ord">
          <ac:chgData name="Jim Copeland" userId="e4dd8cd6-4dbf-4478-9f4b-0bd494793f96" providerId="ADAL" clId="{FF04A20B-6CA0-4884-A7E7-B3B5835D68B8}" dt="2024-02-26T04:37:02.253" v="14583" actId="166"/>
          <ac:picMkLst>
            <pc:docMk/>
            <pc:sldMk cId="2123709806" sldId="431"/>
            <ac:picMk id="7" creationId="{D5D132BE-322C-627F-52EF-EB1BE29BF074}"/>
          </ac:picMkLst>
        </pc:picChg>
        <pc:picChg chg="add del mod">
          <ac:chgData name="Jim Copeland" userId="e4dd8cd6-4dbf-4478-9f4b-0bd494793f96" providerId="ADAL" clId="{FF04A20B-6CA0-4884-A7E7-B3B5835D68B8}" dt="2024-02-26T04:36:38.670" v="14579" actId="478"/>
          <ac:picMkLst>
            <pc:docMk/>
            <pc:sldMk cId="2123709806" sldId="431"/>
            <ac:picMk id="8" creationId="{DF1F2475-15C1-8434-C9DF-B68A19C9371C}"/>
          </ac:picMkLst>
        </pc:picChg>
        <pc:picChg chg="del">
          <ac:chgData name="Jim Copeland" userId="e4dd8cd6-4dbf-4478-9f4b-0bd494793f96" providerId="ADAL" clId="{FF04A20B-6CA0-4884-A7E7-B3B5835D68B8}" dt="2024-02-25T04:47:03.569" v="8704" actId="478"/>
          <ac:picMkLst>
            <pc:docMk/>
            <pc:sldMk cId="2123709806" sldId="431"/>
            <ac:picMk id="9" creationId="{3750A34B-48B4-5F60-146D-F018ABAF1508}"/>
          </ac:picMkLst>
        </pc:picChg>
        <pc:picChg chg="mod">
          <ac:chgData name="Jim Copeland" userId="e4dd8cd6-4dbf-4478-9f4b-0bd494793f96" providerId="ADAL" clId="{FF04A20B-6CA0-4884-A7E7-B3B5835D68B8}" dt="2024-02-26T04:37:42.114" v="14591" actId="1076"/>
          <ac:picMkLst>
            <pc:docMk/>
            <pc:sldMk cId="2123709806" sldId="431"/>
            <ac:picMk id="21" creationId="{9E40DD9A-A246-624A-4A9C-C78C54492AB7}"/>
          </ac:picMkLst>
        </pc:picChg>
      </pc:sldChg>
      <pc:sldChg chg="addSp delSp modSp add mod ord">
        <pc:chgData name="Jim Copeland" userId="e4dd8cd6-4dbf-4478-9f4b-0bd494793f96" providerId="ADAL" clId="{FF04A20B-6CA0-4884-A7E7-B3B5835D68B8}" dt="2024-02-29T14:16:04.062" v="20163"/>
        <pc:sldMkLst>
          <pc:docMk/>
          <pc:sldMk cId="2668679735" sldId="432"/>
        </pc:sldMkLst>
        <pc:spChg chg="mod">
          <ac:chgData name="Jim Copeland" userId="e4dd8cd6-4dbf-4478-9f4b-0bd494793f96" providerId="ADAL" clId="{FF04A20B-6CA0-4884-A7E7-B3B5835D68B8}" dt="2024-02-28T15:19:31.412" v="17502" actId="255"/>
          <ac:spMkLst>
            <pc:docMk/>
            <pc:sldMk cId="2668679735" sldId="432"/>
            <ac:spMk id="3" creationId="{493D098D-50FB-441B-9204-437E6C9001A8}"/>
          </ac:spMkLst>
        </pc:spChg>
        <pc:picChg chg="add mod">
          <ac:chgData name="Jim Copeland" userId="e4dd8cd6-4dbf-4478-9f4b-0bd494793f96" providerId="ADAL" clId="{FF04A20B-6CA0-4884-A7E7-B3B5835D68B8}" dt="2024-02-26T04:39:27.891" v="14604" actId="1076"/>
          <ac:picMkLst>
            <pc:docMk/>
            <pc:sldMk cId="2668679735" sldId="432"/>
            <ac:picMk id="6" creationId="{62C12171-8593-8D8C-4720-B8301AD91270}"/>
          </ac:picMkLst>
        </pc:picChg>
        <pc:picChg chg="del">
          <ac:chgData name="Jim Copeland" userId="e4dd8cd6-4dbf-4478-9f4b-0bd494793f96" providerId="ADAL" clId="{FF04A20B-6CA0-4884-A7E7-B3B5835D68B8}" dt="2024-02-25T04:49:15.132" v="8722" actId="478"/>
          <ac:picMkLst>
            <pc:docMk/>
            <pc:sldMk cId="2668679735" sldId="432"/>
            <ac:picMk id="6" creationId="{9FB994FD-F8CB-7A9D-4791-31C4AEBA5334}"/>
          </ac:picMkLst>
        </pc:picChg>
        <pc:picChg chg="add del mod">
          <ac:chgData name="Jim Copeland" userId="e4dd8cd6-4dbf-4478-9f4b-0bd494793f96" providerId="ADAL" clId="{FF04A20B-6CA0-4884-A7E7-B3B5835D68B8}" dt="2024-02-26T04:39:05.018" v="14599" actId="478"/>
          <ac:picMkLst>
            <pc:docMk/>
            <pc:sldMk cId="2668679735" sldId="432"/>
            <ac:picMk id="7" creationId="{6EBEA818-B44C-ED0B-1DD5-7D45795960A7}"/>
          </ac:picMkLst>
        </pc:picChg>
        <pc:picChg chg="del mod">
          <ac:chgData name="Jim Copeland" userId="e4dd8cd6-4dbf-4478-9f4b-0bd494793f96" providerId="ADAL" clId="{FF04A20B-6CA0-4884-A7E7-B3B5835D68B8}" dt="2024-02-25T04:48:56.020" v="8717" actId="478"/>
          <ac:picMkLst>
            <pc:docMk/>
            <pc:sldMk cId="2668679735" sldId="432"/>
            <ac:picMk id="8" creationId="{DF1F2475-15C1-8434-C9DF-B68A19C9371C}"/>
          </ac:picMkLst>
        </pc:picChg>
        <pc:picChg chg="add mod ord">
          <ac:chgData name="Jim Copeland" userId="e4dd8cd6-4dbf-4478-9f4b-0bd494793f96" providerId="ADAL" clId="{FF04A20B-6CA0-4884-A7E7-B3B5835D68B8}" dt="2024-02-26T04:39:31.136" v="14605" actId="166"/>
          <ac:picMkLst>
            <pc:docMk/>
            <pc:sldMk cId="2668679735" sldId="432"/>
            <ac:picMk id="10" creationId="{1FAB248C-953A-4111-5C1D-381954F6E14D}"/>
          </ac:picMkLst>
        </pc:picChg>
        <pc:picChg chg="del">
          <ac:chgData name="Jim Copeland" userId="e4dd8cd6-4dbf-4478-9f4b-0bd494793f96" providerId="ADAL" clId="{FF04A20B-6CA0-4884-A7E7-B3B5835D68B8}" dt="2024-02-25T04:49:38.731" v="8724" actId="478"/>
          <ac:picMkLst>
            <pc:docMk/>
            <pc:sldMk cId="2668679735" sldId="432"/>
            <ac:picMk id="21" creationId="{9E40DD9A-A246-624A-4A9C-C78C54492AB7}"/>
          </ac:picMkLst>
        </pc:picChg>
      </pc:sldChg>
      <pc:sldChg chg="delSp modSp add mod ord">
        <pc:chgData name="Jim Copeland" userId="e4dd8cd6-4dbf-4478-9f4b-0bd494793f96" providerId="ADAL" clId="{FF04A20B-6CA0-4884-A7E7-B3B5835D68B8}" dt="2024-03-01T04:25:47.822" v="29830" actId="20577"/>
        <pc:sldMkLst>
          <pc:docMk/>
          <pc:sldMk cId="1546612994" sldId="433"/>
        </pc:sldMkLst>
        <pc:spChg chg="mod">
          <ac:chgData name="Jim Copeland" userId="e4dd8cd6-4dbf-4478-9f4b-0bd494793f96" providerId="ADAL" clId="{FF04A20B-6CA0-4884-A7E7-B3B5835D68B8}" dt="2024-03-01T04:25:47.822" v="29830" actId="20577"/>
          <ac:spMkLst>
            <pc:docMk/>
            <pc:sldMk cId="1546612994" sldId="433"/>
            <ac:spMk id="3" creationId="{493D098D-50FB-441B-9204-437E6C9001A8}"/>
          </ac:spMkLst>
        </pc:spChg>
        <pc:picChg chg="mod">
          <ac:chgData name="Jim Copeland" userId="e4dd8cd6-4dbf-4478-9f4b-0bd494793f96" providerId="ADAL" clId="{FF04A20B-6CA0-4884-A7E7-B3B5835D68B8}" dt="2024-02-26T04:44:43.183" v="14644" actId="14826"/>
          <ac:picMkLst>
            <pc:docMk/>
            <pc:sldMk cId="1546612994" sldId="433"/>
            <ac:picMk id="7" creationId="{6EBEA818-B44C-ED0B-1DD5-7D45795960A7}"/>
          </ac:picMkLst>
        </pc:picChg>
        <pc:picChg chg="del">
          <ac:chgData name="Jim Copeland" userId="e4dd8cd6-4dbf-4478-9f4b-0bd494793f96" providerId="ADAL" clId="{FF04A20B-6CA0-4884-A7E7-B3B5835D68B8}" dt="2024-02-25T04:51:57.669" v="8732" actId="478"/>
          <ac:picMkLst>
            <pc:docMk/>
            <pc:sldMk cId="1546612994" sldId="433"/>
            <ac:picMk id="10" creationId="{1FAB248C-953A-4111-5C1D-381954F6E14D}"/>
          </ac:picMkLst>
        </pc:picChg>
      </pc:sldChg>
      <pc:sldChg chg="addSp delSp modSp add mod">
        <pc:chgData name="Jim Copeland" userId="e4dd8cd6-4dbf-4478-9f4b-0bd494793f96" providerId="ADAL" clId="{FF04A20B-6CA0-4884-A7E7-B3B5835D68B8}" dt="2024-03-01T04:29:02.438" v="29882" actId="14826"/>
        <pc:sldMkLst>
          <pc:docMk/>
          <pc:sldMk cId="775102720" sldId="434"/>
        </pc:sldMkLst>
        <pc:spChg chg="add del">
          <ac:chgData name="Jim Copeland" userId="e4dd8cd6-4dbf-4478-9f4b-0bd494793f96" providerId="ADAL" clId="{FF04A20B-6CA0-4884-A7E7-B3B5835D68B8}" dt="2024-02-25T05:34:30.282" v="8964"/>
          <ac:spMkLst>
            <pc:docMk/>
            <pc:sldMk cId="775102720" sldId="434"/>
            <ac:spMk id="2" creationId="{8184420F-A9EB-F0E4-5E08-EEA2EB2191F4}"/>
          </ac:spMkLst>
        </pc:spChg>
        <pc:spChg chg="mod">
          <ac:chgData name="Jim Copeland" userId="e4dd8cd6-4dbf-4478-9f4b-0bd494793f96" providerId="ADAL" clId="{FF04A20B-6CA0-4884-A7E7-B3B5835D68B8}" dt="2024-03-01T04:24:44.087" v="29825" actId="6549"/>
          <ac:spMkLst>
            <pc:docMk/>
            <pc:sldMk cId="775102720" sldId="434"/>
            <ac:spMk id="3" creationId="{493D098D-50FB-441B-9204-437E6C9001A8}"/>
          </ac:spMkLst>
        </pc:spChg>
        <pc:spChg chg="add del">
          <ac:chgData name="Jim Copeland" userId="e4dd8cd6-4dbf-4478-9f4b-0bd494793f96" providerId="ADAL" clId="{FF04A20B-6CA0-4884-A7E7-B3B5835D68B8}" dt="2024-02-25T05:34:30.282" v="8964"/>
          <ac:spMkLst>
            <pc:docMk/>
            <pc:sldMk cId="775102720" sldId="434"/>
            <ac:spMk id="5" creationId="{1DD22696-2217-40B1-2911-A95C3B32072B}"/>
          </ac:spMkLst>
        </pc:spChg>
        <pc:spChg chg="add del">
          <ac:chgData name="Jim Copeland" userId="e4dd8cd6-4dbf-4478-9f4b-0bd494793f96" providerId="ADAL" clId="{FF04A20B-6CA0-4884-A7E7-B3B5835D68B8}" dt="2024-02-25T05:34:30.282" v="8964"/>
          <ac:spMkLst>
            <pc:docMk/>
            <pc:sldMk cId="775102720" sldId="434"/>
            <ac:spMk id="7" creationId="{706D1714-F991-8F1F-0145-79A92C3F0440}"/>
          </ac:spMkLst>
        </pc:spChg>
        <pc:spChg chg="add del">
          <ac:chgData name="Jim Copeland" userId="e4dd8cd6-4dbf-4478-9f4b-0bd494793f96" providerId="ADAL" clId="{FF04A20B-6CA0-4884-A7E7-B3B5835D68B8}" dt="2024-02-25T05:34:30.282" v="8964"/>
          <ac:spMkLst>
            <pc:docMk/>
            <pc:sldMk cId="775102720" sldId="434"/>
            <ac:spMk id="8" creationId="{043A36A7-9180-1A41-9CAB-35E8BF25FE4D}"/>
          </ac:spMkLst>
        </pc:spChg>
        <pc:spChg chg="add del">
          <ac:chgData name="Jim Copeland" userId="e4dd8cd6-4dbf-4478-9f4b-0bd494793f96" providerId="ADAL" clId="{FF04A20B-6CA0-4884-A7E7-B3B5835D68B8}" dt="2024-02-25T05:34:39.086" v="8966"/>
          <ac:spMkLst>
            <pc:docMk/>
            <pc:sldMk cId="775102720" sldId="434"/>
            <ac:spMk id="10" creationId="{D12422A6-3C96-0293-CD5F-55F5B9822902}"/>
          </ac:spMkLst>
        </pc:spChg>
        <pc:spChg chg="add del">
          <ac:chgData name="Jim Copeland" userId="e4dd8cd6-4dbf-4478-9f4b-0bd494793f96" providerId="ADAL" clId="{FF04A20B-6CA0-4884-A7E7-B3B5835D68B8}" dt="2024-02-25T05:34:39.086" v="8966"/>
          <ac:spMkLst>
            <pc:docMk/>
            <pc:sldMk cId="775102720" sldId="434"/>
            <ac:spMk id="12" creationId="{10D77C99-12B8-0888-72AD-CFDA74FEB8E0}"/>
          </ac:spMkLst>
        </pc:spChg>
        <pc:spChg chg="add del">
          <ac:chgData name="Jim Copeland" userId="e4dd8cd6-4dbf-4478-9f4b-0bd494793f96" providerId="ADAL" clId="{FF04A20B-6CA0-4884-A7E7-B3B5835D68B8}" dt="2024-02-25T05:34:39.086" v="8966"/>
          <ac:spMkLst>
            <pc:docMk/>
            <pc:sldMk cId="775102720" sldId="434"/>
            <ac:spMk id="13" creationId="{1917B086-FB05-1D0F-38C2-5F87A84036FF}"/>
          </ac:spMkLst>
        </pc:spChg>
        <pc:spChg chg="add del">
          <ac:chgData name="Jim Copeland" userId="e4dd8cd6-4dbf-4478-9f4b-0bd494793f96" providerId="ADAL" clId="{FF04A20B-6CA0-4884-A7E7-B3B5835D68B8}" dt="2024-02-25T05:34:39.086" v="8966"/>
          <ac:spMkLst>
            <pc:docMk/>
            <pc:sldMk cId="775102720" sldId="434"/>
            <ac:spMk id="14" creationId="{547816BD-C131-D895-166C-A0B11D6446DC}"/>
          </ac:spMkLst>
        </pc:spChg>
        <pc:spChg chg="add del">
          <ac:chgData name="Jim Copeland" userId="e4dd8cd6-4dbf-4478-9f4b-0bd494793f96" providerId="ADAL" clId="{FF04A20B-6CA0-4884-A7E7-B3B5835D68B8}" dt="2024-02-25T05:49:26.182" v="9110"/>
          <ac:spMkLst>
            <pc:docMk/>
            <pc:sldMk cId="775102720" sldId="434"/>
            <ac:spMk id="22" creationId="{7DAB2E02-2A18-CF5A-6302-7CA96E402BF4}"/>
          </ac:spMkLst>
        </pc:spChg>
        <pc:spChg chg="add del">
          <ac:chgData name="Jim Copeland" userId="e4dd8cd6-4dbf-4478-9f4b-0bd494793f96" providerId="ADAL" clId="{FF04A20B-6CA0-4884-A7E7-B3B5835D68B8}" dt="2024-02-25T05:49:26.182" v="9110"/>
          <ac:spMkLst>
            <pc:docMk/>
            <pc:sldMk cId="775102720" sldId="434"/>
            <ac:spMk id="23" creationId="{D6A63420-5608-F0D7-FEAC-C65074F4C178}"/>
          </ac:spMkLst>
        </pc:spChg>
        <pc:picChg chg="mod">
          <ac:chgData name="Jim Copeland" userId="e4dd8cd6-4dbf-4478-9f4b-0bd494793f96" providerId="ADAL" clId="{FF04A20B-6CA0-4884-A7E7-B3B5835D68B8}" dt="2024-02-25T08:54:53.278" v="11403" actId="14100"/>
          <ac:picMkLst>
            <pc:docMk/>
            <pc:sldMk cId="775102720" sldId="434"/>
            <ac:picMk id="6" creationId="{06074F24-E030-F597-DAB1-3715BBE4E3B9}"/>
          </ac:picMkLst>
        </pc:picChg>
        <pc:picChg chg="mod">
          <ac:chgData name="Jim Copeland" userId="e4dd8cd6-4dbf-4478-9f4b-0bd494793f96" providerId="ADAL" clId="{FF04A20B-6CA0-4884-A7E7-B3B5835D68B8}" dt="2024-03-01T04:29:02.438" v="29882" actId="14826"/>
          <ac:picMkLst>
            <pc:docMk/>
            <pc:sldMk cId="775102720" sldId="434"/>
            <ac:picMk id="9" creationId="{3750A34B-48B4-5F60-146D-F018ABAF1508}"/>
          </ac:picMkLst>
        </pc:picChg>
        <pc:picChg chg="add mod">
          <ac:chgData name="Jim Copeland" userId="e4dd8cd6-4dbf-4478-9f4b-0bd494793f96" providerId="ADAL" clId="{FF04A20B-6CA0-4884-A7E7-B3B5835D68B8}" dt="2024-03-01T04:22:23.333" v="29418" actId="1076"/>
          <ac:picMkLst>
            <pc:docMk/>
            <pc:sldMk cId="775102720" sldId="434"/>
            <ac:picMk id="16" creationId="{627DE27F-1525-9986-93C4-666EDC31E5FE}"/>
          </ac:picMkLst>
        </pc:picChg>
        <pc:picChg chg="add mod">
          <ac:chgData name="Jim Copeland" userId="e4dd8cd6-4dbf-4478-9f4b-0bd494793f96" providerId="ADAL" clId="{FF04A20B-6CA0-4884-A7E7-B3B5835D68B8}" dt="2024-03-01T04:22:36.428" v="29421" actId="1076"/>
          <ac:picMkLst>
            <pc:docMk/>
            <pc:sldMk cId="775102720" sldId="434"/>
            <ac:picMk id="19" creationId="{0CBF1A43-FD09-0F30-98CA-706E10D097D5}"/>
          </ac:picMkLst>
        </pc:picChg>
        <pc:picChg chg="add mod">
          <ac:chgData name="Jim Copeland" userId="e4dd8cd6-4dbf-4478-9f4b-0bd494793f96" providerId="ADAL" clId="{FF04A20B-6CA0-4884-A7E7-B3B5835D68B8}" dt="2024-03-01T04:22:16.533" v="29417" actId="1076"/>
          <ac:picMkLst>
            <pc:docMk/>
            <pc:sldMk cId="775102720" sldId="434"/>
            <ac:picMk id="21" creationId="{79E15A0D-2FAB-DFA9-A6E0-52FD8BEE358F}"/>
          </ac:picMkLst>
        </pc:picChg>
        <pc:picChg chg="add mod">
          <ac:chgData name="Jim Copeland" userId="e4dd8cd6-4dbf-4478-9f4b-0bd494793f96" providerId="ADAL" clId="{FF04A20B-6CA0-4884-A7E7-B3B5835D68B8}" dt="2024-03-01T04:24:10.589" v="29821" actId="1076"/>
          <ac:picMkLst>
            <pc:docMk/>
            <pc:sldMk cId="775102720" sldId="434"/>
            <ac:picMk id="25" creationId="{A188F456-3E47-ADFC-C4FC-D4552933C331}"/>
          </ac:picMkLst>
        </pc:picChg>
      </pc:sldChg>
      <pc:sldChg chg="add del">
        <pc:chgData name="Jim Copeland" userId="e4dd8cd6-4dbf-4478-9f4b-0bd494793f96" providerId="ADAL" clId="{FF04A20B-6CA0-4884-A7E7-B3B5835D68B8}" dt="2024-02-25T05:22:46.311" v="8941" actId="2890"/>
        <pc:sldMkLst>
          <pc:docMk/>
          <pc:sldMk cId="3186046875" sldId="434"/>
        </pc:sldMkLst>
      </pc:sldChg>
      <pc:sldChg chg="modSp add mod">
        <pc:chgData name="Jim Copeland" userId="e4dd8cd6-4dbf-4478-9f4b-0bd494793f96" providerId="ADAL" clId="{FF04A20B-6CA0-4884-A7E7-B3B5835D68B8}" dt="2024-02-25T08:57:41.196" v="11449" actId="14100"/>
        <pc:sldMkLst>
          <pc:docMk/>
          <pc:sldMk cId="2784345538" sldId="435"/>
        </pc:sldMkLst>
        <pc:spChg chg="mod">
          <ac:chgData name="Jim Copeland" userId="e4dd8cd6-4dbf-4478-9f4b-0bd494793f96" providerId="ADAL" clId="{FF04A20B-6CA0-4884-A7E7-B3B5835D68B8}" dt="2024-02-25T08:24:35.027" v="11367" actId="255"/>
          <ac:spMkLst>
            <pc:docMk/>
            <pc:sldMk cId="2784345538" sldId="435"/>
            <ac:spMk id="3" creationId="{493D098D-50FB-441B-9204-437E6C9001A8}"/>
          </ac:spMkLst>
        </pc:spChg>
        <pc:picChg chg="mod">
          <ac:chgData name="Jim Copeland" userId="e4dd8cd6-4dbf-4478-9f4b-0bd494793f96" providerId="ADAL" clId="{FF04A20B-6CA0-4884-A7E7-B3B5835D68B8}" dt="2024-02-25T08:57:41.196" v="11449" actId="14100"/>
          <ac:picMkLst>
            <pc:docMk/>
            <pc:sldMk cId="2784345538" sldId="435"/>
            <ac:picMk id="6" creationId="{06074F24-E030-F597-DAB1-3715BBE4E3B9}"/>
          </ac:picMkLst>
        </pc:picChg>
      </pc:sldChg>
      <pc:sldChg chg="add del">
        <pc:chgData name="Jim Copeland" userId="e4dd8cd6-4dbf-4478-9f4b-0bd494793f96" providerId="ADAL" clId="{FF04A20B-6CA0-4884-A7E7-B3B5835D68B8}" dt="2024-02-25T05:22:44.663" v="8940" actId="2890"/>
        <pc:sldMkLst>
          <pc:docMk/>
          <pc:sldMk cId="3286954030" sldId="435"/>
        </pc:sldMkLst>
      </pc:sldChg>
      <pc:sldChg chg="add del ord">
        <pc:chgData name="Jim Copeland" userId="e4dd8cd6-4dbf-4478-9f4b-0bd494793f96" providerId="ADAL" clId="{FF04A20B-6CA0-4884-A7E7-B3B5835D68B8}" dt="2024-02-25T06:01:22.750" v="9500" actId="2696"/>
        <pc:sldMkLst>
          <pc:docMk/>
          <pc:sldMk cId="3804391630" sldId="435"/>
        </pc:sldMkLst>
      </pc:sldChg>
      <pc:sldChg chg="add del">
        <pc:chgData name="Jim Copeland" userId="e4dd8cd6-4dbf-4478-9f4b-0bd494793f96" providerId="ADAL" clId="{FF04A20B-6CA0-4884-A7E7-B3B5835D68B8}" dt="2024-02-25T05:22:44.340" v="8939" actId="2890"/>
        <pc:sldMkLst>
          <pc:docMk/>
          <pc:sldMk cId="767441891" sldId="436"/>
        </pc:sldMkLst>
      </pc:sldChg>
      <pc:sldChg chg="addSp delSp modSp add mod">
        <pc:chgData name="Jim Copeland" userId="e4dd8cd6-4dbf-4478-9f4b-0bd494793f96" providerId="ADAL" clId="{FF04A20B-6CA0-4884-A7E7-B3B5835D68B8}" dt="2024-02-25T08:57:26.581" v="11443" actId="14100"/>
        <pc:sldMkLst>
          <pc:docMk/>
          <pc:sldMk cId="1202961956" sldId="436"/>
        </pc:sldMkLst>
        <pc:spChg chg="mod">
          <ac:chgData name="Jim Copeland" userId="e4dd8cd6-4dbf-4478-9f4b-0bd494793f96" providerId="ADAL" clId="{FF04A20B-6CA0-4884-A7E7-B3B5835D68B8}" dt="2024-02-25T08:24:13.184" v="11365" actId="255"/>
          <ac:spMkLst>
            <pc:docMk/>
            <pc:sldMk cId="1202961956" sldId="436"/>
            <ac:spMk id="3" creationId="{493D098D-50FB-441B-9204-437E6C9001A8}"/>
          </ac:spMkLst>
        </pc:spChg>
        <pc:picChg chg="mod">
          <ac:chgData name="Jim Copeland" userId="e4dd8cd6-4dbf-4478-9f4b-0bd494793f96" providerId="ADAL" clId="{FF04A20B-6CA0-4884-A7E7-B3B5835D68B8}" dt="2024-02-25T08:57:26.581" v="11443" actId="14100"/>
          <ac:picMkLst>
            <pc:docMk/>
            <pc:sldMk cId="1202961956" sldId="436"/>
            <ac:picMk id="6" creationId="{06074F24-E030-F597-DAB1-3715BBE4E3B9}"/>
          </ac:picMkLst>
        </pc:picChg>
        <pc:picChg chg="add del mod">
          <ac:chgData name="Jim Copeland" userId="e4dd8cd6-4dbf-4478-9f4b-0bd494793f96" providerId="ADAL" clId="{FF04A20B-6CA0-4884-A7E7-B3B5835D68B8}" dt="2024-02-25T08:47:00.182" v="11400" actId="14826"/>
          <ac:picMkLst>
            <pc:docMk/>
            <pc:sldMk cId="1202961956" sldId="436"/>
            <ac:picMk id="9" creationId="{3750A34B-48B4-5F60-146D-F018ABAF1508}"/>
          </ac:picMkLst>
        </pc:picChg>
      </pc:sldChg>
      <pc:sldChg chg="addSp modSp add mod">
        <pc:chgData name="Jim Copeland" userId="e4dd8cd6-4dbf-4478-9f4b-0bd494793f96" providerId="ADAL" clId="{FF04A20B-6CA0-4884-A7E7-B3B5835D68B8}" dt="2024-02-25T08:57:19.268" v="11440" actId="14100"/>
        <pc:sldMkLst>
          <pc:docMk/>
          <pc:sldMk cId="3902290680" sldId="437"/>
        </pc:sldMkLst>
        <pc:spChg chg="mod">
          <ac:chgData name="Jim Copeland" userId="e4dd8cd6-4dbf-4478-9f4b-0bd494793f96" providerId="ADAL" clId="{FF04A20B-6CA0-4884-A7E7-B3B5835D68B8}" dt="2024-02-25T08:24:02.165" v="11364" actId="255"/>
          <ac:spMkLst>
            <pc:docMk/>
            <pc:sldMk cId="3902290680" sldId="437"/>
            <ac:spMk id="3" creationId="{493D098D-50FB-441B-9204-437E6C9001A8}"/>
          </ac:spMkLst>
        </pc:spChg>
        <pc:picChg chg="add mod">
          <ac:chgData name="Jim Copeland" userId="e4dd8cd6-4dbf-4478-9f4b-0bd494793f96" providerId="ADAL" clId="{FF04A20B-6CA0-4884-A7E7-B3B5835D68B8}" dt="2024-02-25T07:22:13.408" v="10148" actId="14100"/>
          <ac:picMkLst>
            <pc:docMk/>
            <pc:sldMk cId="3902290680" sldId="437"/>
            <ac:picMk id="5" creationId="{360F86A5-A121-A283-1483-2BE5160970C1}"/>
          </ac:picMkLst>
        </pc:picChg>
        <pc:picChg chg="mod">
          <ac:chgData name="Jim Copeland" userId="e4dd8cd6-4dbf-4478-9f4b-0bd494793f96" providerId="ADAL" clId="{FF04A20B-6CA0-4884-A7E7-B3B5835D68B8}" dt="2024-02-25T08:57:19.268" v="11440" actId="14100"/>
          <ac:picMkLst>
            <pc:docMk/>
            <pc:sldMk cId="3902290680" sldId="437"/>
            <ac:picMk id="6" creationId="{06074F24-E030-F597-DAB1-3715BBE4E3B9}"/>
          </ac:picMkLst>
        </pc:picChg>
        <pc:picChg chg="add mod">
          <ac:chgData name="Jim Copeland" userId="e4dd8cd6-4dbf-4478-9f4b-0bd494793f96" providerId="ADAL" clId="{FF04A20B-6CA0-4884-A7E7-B3B5835D68B8}" dt="2024-02-25T07:22:34.228" v="10150" actId="1076"/>
          <ac:picMkLst>
            <pc:docMk/>
            <pc:sldMk cId="3902290680" sldId="437"/>
            <ac:picMk id="8" creationId="{E3B34132-A258-E540-251C-1450E8925288}"/>
          </ac:picMkLst>
        </pc:picChg>
        <pc:picChg chg="mod">
          <ac:chgData name="Jim Copeland" userId="e4dd8cd6-4dbf-4478-9f4b-0bd494793f96" providerId="ADAL" clId="{FF04A20B-6CA0-4884-A7E7-B3B5835D68B8}" dt="2024-02-25T08:45:25.893" v="11397" actId="14826"/>
          <ac:picMkLst>
            <pc:docMk/>
            <pc:sldMk cId="3902290680" sldId="437"/>
            <ac:picMk id="9" creationId="{3750A34B-48B4-5F60-146D-F018ABAF1508}"/>
          </ac:picMkLst>
        </pc:picChg>
      </pc:sldChg>
      <pc:sldChg chg="addSp delSp modSp add mod">
        <pc:chgData name="Jim Copeland" userId="e4dd8cd6-4dbf-4478-9f4b-0bd494793f96" providerId="ADAL" clId="{FF04A20B-6CA0-4884-A7E7-B3B5835D68B8}" dt="2024-02-25T08:57:13.110" v="11437" actId="14100"/>
        <pc:sldMkLst>
          <pc:docMk/>
          <pc:sldMk cId="3902031979" sldId="438"/>
        </pc:sldMkLst>
        <pc:spChg chg="mod">
          <ac:chgData name="Jim Copeland" userId="e4dd8cd6-4dbf-4478-9f4b-0bd494793f96" providerId="ADAL" clId="{FF04A20B-6CA0-4884-A7E7-B3B5835D68B8}" dt="2024-02-25T08:23:47.975" v="11363" actId="255"/>
          <ac:spMkLst>
            <pc:docMk/>
            <pc:sldMk cId="3902031979" sldId="438"/>
            <ac:spMk id="3" creationId="{493D098D-50FB-441B-9204-437E6C9001A8}"/>
          </ac:spMkLst>
        </pc:spChg>
        <pc:picChg chg="del">
          <ac:chgData name="Jim Copeland" userId="e4dd8cd6-4dbf-4478-9f4b-0bd494793f96" providerId="ADAL" clId="{FF04A20B-6CA0-4884-A7E7-B3B5835D68B8}" dt="2024-02-25T07:24:45.672" v="10168" actId="478"/>
          <ac:picMkLst>
            <pc:docMk/>
            <pc:sldMk cId="3902031979" sldId="438"/>
            <ac:picMk id="5" creationId="{360F86A5-A121-A283-1483-2BE5160970C1}"/>
          </ac:picMkLst>
        </pc:picChg>
        <pc:picChg chg="mod">
          <ac:chgData name="Jim Copeland" userId="e4dd8cd6-4dbf-4478-9f4b-0bd494793f96" providerId="ADAL" clId="{FF04A20B-6CA0-4884-A7E7-B3B5835D68B8}" dt="2024-02-25T08:57:13.110" v="11437" actId="14100"/>
          <ac:picMkLst>
            <pc:docMk/>
            <pc:sldMk cId="3902031979" sldId="438"/>
            <ac:picMk id="6" creationId="{06074F24-E030-F597-DAB1-3715BBE4E3B9}"/>
          </ac:picMkLst>
        </pc:picChg>
        <pc:picChg chg="add del mod">
          <ac:chgData name="Jim Copeland" userId="e4dd8cd6-4dbf-4478-9f4b-0bd494793f96" providerId="ADAL" clId="{FF04A20B-6CA0-4884-A7E7-B3B5835D68B8}" dt="2024-02-25T07:28:23.458" v="10285" actId="22"/>
          <ac:picMkLst>
            <pc:docMk/>
            <pc:sldMk cId="3902031979" sldId="438"/>
            <ac:picMk id="7" creationId="{D9042339-EB65-4603-5B00-97BE6E63309A}"/>
          </ac:picMkLst>
        </pc:picChg>
        <pc:picChg chg="mod">
          <ac:chgData name="Jim Copeland" userId="e4dd8cd6-4dbf-4478-9f4b-0bd494793f96" providerId="ADAL" clId="{FF04A20B-6CA0-4884-A7E7-B3B5835D68B8}" dt="2024-02-25T07:24:50.023" v="10169" actId="1076"/>
          <ac:picMkLst>
            <pc:docMk/>
            <pc:sldMk cId="3902031979" sldId="438"/>
            <ac:picMk id="8" creationId="{E3B34132-A258-E540-251C-1450E8925288}"/>
          </ac:picMkLst>
        </pc:picChg>
        <pc:picChg chg="add del mod">
          <ac:chgData name="Jim Copeland" userId="e4dd8cd6-4dbf-4478-9f4b-0bd494793f96" providerId="ADAL" clId="{FF04A20B-6CA0-4884-A7E7-B3B5835D68B8}" dt="2024-02-25T08:44:59.001" v="11396" actId="14826"/>
          <ac:picMkLst>
            <pc:docMk/>
            <pc:sldMk cId="3902031979" sldId="438"/>
            <ac:picMk id="9" creationId="{3750A34B-48B4-5F60-146D-F018ABAF1508}"/>
          </ac:picMkLst>
        </pc:picChg>
      </pc:sldChg>
      <pc:sldChg chg="delSp modSp add mod">
        <pc:chgData name="Jim Copeland" userId="e4dd8cd6-4dbf-4478-9f4b-0bd494793f96" providerId="ADAL" clId="{FF04A20B-6CA0-4884-A7E7-B3B5835D68B8}" dt="2024-02-25T08:57:03.783" v="11434" actId="14100"/>
        <pc:sldMkLst>
          <pc:docMk/>
          <pc:sldMk cId="132462469" sldId="439"/>
        </pc:sldMkLst>
        <pc:spChg chg="mod">
          <ac:chgData name="Jim Copeland" userId="e4dd8cd6-4dbf-4478-9f4b-0bd494793f96" providerId="ADAL" clId="{FF04A20B-6CA0-4884-A7E7-B3B5835D68B8}" dt="2024-02-25T08:23:05.264" v="11362" actId="255"/>
          <ac:spMkLst>
            <pc:docMk/>
            <pc:sldMk cId="132462469" sldId="439"/>
            <ac:spMk id="3" creationId="{493D098D-50FB-441B-9204-437E6C9001A8}"/>
          </ac:spMkLst>
        </pc:spChg>
        <pc:picChg chg="mod">
          <ac:chgData name="Jim Copeland" userId="e4dd8cd6-4dbf-4478-9f4b-0bd494793f96" providerId="ADAL" clId="{FF04A20B-6CA0-4884-A7E7-B3B5835D68B8}" dt="2024-02-25T08:57:03.783" v="11434" actId="14100"/>
          <ac:picMkLst>
            <pc:docMk/>
            <pc:sldMk cId="132462469" sldId="439"/>
            <ac:picMk id="6" creationId="{06074F24-E030-F597-DAB1-3715BBE4E3B9}"/>
          </ac:picMkLst>
        </pc:picChg>
        <pc:picChg chg="del">
          <ac:chgData name="Jim Copeland" userId="e4dd8cd6-4dbf-4478-9f4b-0bd494793f96" providerId="ADAL" clId="{FF04A20B-6CA0-4884-A7E7-B3B5835D68B8}" dt="2024-02-25T07:38:59.838" v="10300" actId="478"/>
          <ac:picMkLst>
            <pc:docMk/>
            <pc:sldMk cId="132462469" sldId="439"/>
            <ac:picMk id="8" creationId="{E3B34132-A258-E540-251C-1450E8925288}"/>
          </ac:picMkLst>
        </pc:picChg>
        <pc:picChg chg="mod">
          <ac:chgData name="Jim Copeland" userId="e4dd8cd6-4dbf-4478-9f4b-0bd494793f96" providerId="ADAL" clId="{FF04A20B-6CA0-4884-A7E7-B3B5835D68B8}" dt="2024-02-25T07:39:03.099" v="10301" actId="14826"/>
          <ac:picMkLst>
            <pc:docMk/>
            <pc:sldMk cId="132462469" sldId="439"/>
            <ac:picMk id="9" creationId="{3750A34B-48B4-5F60-146D-F018ABAF1508}"/>
          </ac:picMkLst>
        </pc:picChg>
      </pc:sldChg>
      <pc:sldChg chg="addSp delSp modSp add mod">
        <pc:chgData name="Jim Copeland" userId="e4dd8cd6-4dbf-4478-9f4b-0bd494793f96" providerId="ADAL" clId="{FF04A20B-6CA0-4884-A7E7-B3B5835D68B8}" dt="2024-02-25T08:56:56.205" v="11431" actId="14100"/>
        <pc:sldMkLst>
          <pc:docMk/>
          <pc:sldMk cId="28683445" sldId="440"/>
        </pc:sldMkLst>
        <pc:spChg chg="mod">
          <ac:chgData name="Jim Copeland" userId="e4dd8cd6-4dbf-4478-9f4b-0bd494793f96" providerId="ADAL" clId="{FF04A20B-6CA0-4884-A7E7-B3B5835D68B8}" dt="2024-02-25T08:22:51.764" v="11361" actId="255"/>
          <ac:spMkLst>
            <pc:docMk/>
            <pc:sldMk cId="28683445" sldId="440"/>
            <ac:spMk id="3" creationId="{493D098D-50FB-441B-9204-437E6C9001A8}"/>
          </ac:spMkLst>
        </pc:spChg>
        <pc:picChg chg="add del mod">
          <ac:chgData name="Jim Copeland" userId="e4dd8cd6-4dbf-4478-9f4b-0bd494793f96" providerId="ADAL" clId="{FF04A20B-6CA0-4884-A7E7-B3B5835D68B8}" dt="2024-02-25T08:03:38.332" v="11003" actId="478"/>
          <ac:picMkLst>
            <pc:docMk/>
            <pc:sldMk cId="28683445" sldId="440"/>
            <ac:picMk id="5" creationId="{F1829C4A-4B8F-CFA2-2658-F08FBB34AC84}"/>
          </ac:picMkLst>
        </pc:picChg>
        <pc:picChg chg="mod">
          <ac:chgData name="Jim Copeland" userId="e4dd8cd6-4dbf-4478-9f4b-0bd494793f96" providerId="ADAL" clId="{FF04A20B-6CA0-4884-A7E7-B3B5835D68B8}" dt="2024-02-25T08:56:56.205" v="11431" actId="14100"/>
          <ac:picMkLst>
            <pc:docMk/>
            <pc:sldMk cId="28683445" sldId="440"/>
            <ac:picMk id="6" creationId="{06074F24-E030-F597-DAB1-3715BBE4E3B9}"/>
          </ac:picMkLst>
        </pc:picChg>
        <pc:picChg chg="add mod">
          <ac:chgData name="Jim Copeland" userId="e4dd8cd6-4dbf-4478-9f4b-0bd494793f96" providerId="ADAL" clId="{FF04A20B-6CA0-4884-A7E7-B3B5835D68B8}" dt="2024-02-25T07:52:13.690" v="10869" actId="1076"/>
          <ac:picMkLst>
            <pc:docMk/>
            <pc:sldMk cId="28683445" sldId="440"/>
            <ac:picMk id="8" creationId="{6F7AF27B-1862-653E-1F25-4C958B4D92D1}"/>
          </ac:picMkLst>
        </pc:picChg>
        <pc:picChg chg="del mod">
          <ac:chgData name="Jim Copeland" userId="e4dd8cd6-4dbf-4478-9f4b-0bd494793f96" providerId="ADAL" clId="{FF04A20B-6CA0-4884-A7E7-B3B5835D68B8}" dt="2024-02-25T07:46:29.544" v="10551" actId="478"/>
          <ac:picMkLst>
            <pc:docMk/>
            <pc:sldMk cId="28683445" sldId="440"/>
            <ac:picMk id="9" creationId="{3750A34B-48B4-5F60-146D-F018ABAF1508}"/>
          </ac:picMkLst>
        </pc:picChg>
        <pc:picChg chg="add mod">
          <ac:chgData name="Jim Copeland" userId="e4dd8cd6-4dbf-4478-9f4b-0bd494793f96" providerId="ADAL" clId="{FF04A20B-6CA0-4884-A7E7-B3B5835D68B8}" dt="2024-02-25T08:05:15.564" v="11015" actId="1076"/>
          <ac:picMkLst>
            <pc:docMk/>
            <pc:sldMk cId="28683445" sldId="440"/>
            <ac:picMk id="12" creationId="{EE93ABF4-5225-FBFF-4ECB-DCFCCC804C17}"/>
          </ac:picMkLst>
        </pc:picChg>
        <pc:picChg chg="add del mod">
          <ac:chgData name="Jim Copeland" userId="e4dd8cd6-4dbf-4478-9f4b-0bd494793f96" providerId="ADAL" clId="{FF04A20B-6CA0-4884-A7E7-B3B5835D68B8}" dt="2024-02-25T08:00:37.370" v="11000" actId="478"/>
          <ac:picMkLst>
            <pc:docMk/>
            <pc:sldMk cId="28683445" sldId="440"/>
            <ac:picMk id="14" creationId="{9372EAED-43FE-8499-C9D9-92E5BC8E9E09}"/>
          </ac:picMkLst>
        </pc:picChg>
        <pc:picChg chg="add del mod">
          <ac:chgData name="Jim Copeland" userId="e4dd8cd6-4dbf-4478-9f4b-0bd494793f96" providerId="ADAL" clId="{FF04A20B-6CA0-4884-A7E7-B3B5835D68B8}" dt="2024-02-25T08:04:34.769" v="11007" actId="478"/>
          <ac:picMkLst>
            <pc:docMk/>
            <pc:sldMk cId="28683445" sldId="440"/>
            <ac:picMk id="16" creationId="{F7F1B3E2-FB69-035C-C018-B40B99B8FED5}"/>
          </ac:picMkLst>
        </pc:picChg>
        <pc:picChg chg="add mod">
          <ac:chgData name="Jim Copeland" userId="e4dd8cd6-4dbf-4478-9f4b-0bd494793f96" providerId="ADAL" clId="{FF04A20B-6CA0-4884-A7E7-B3B5835D68B8}" dt="2024-02-25T08:05:34.995" v="11018" actId="1076"/>
          <ac:picMkLst>
            <pc:docMk/>
            <pc:sldMk cId="28683445" sldId="440"/>
            <ac:picMk id="19" creationId="{F3FA6E8E-12BE-F826-ADDC-0D5E01C13258}"/>
          </ac:picMkLst>
        </pc:picChg>
      </pc:sldChg>
      <pc:sldChg chg="delSp modSp add del mod">
        <pc:chgData name="Jim Copeland" userId="e4dd8cd6-4dbf-4478-9f4b-0bd494793f96" providerId="ADAL" clId="{FF04A20B-6CA0-4884-A7E7-B3B5835D68B8}" dt="2024-02-25T08:06:08.678" v="11021" actId="2696"/>
        <pc:sldMkLst>
          <pc:docMk/>
          <pc:sldMk cId="1479899188" sldId="441"/>
        </pc:sldMkLst>
        <pc:spChg chg="mod">
          <ac:chgData name="Jim Copeland" userId="e4dd8cd6-4dbf-4478-9f4b-0bd494793f96" providerId="ADAL" clId="{FF04A20B-6CA0-4884-A7E7-B3B5835D68B8}" dt="2024-02-25T07:58:09.576" v="10990" actId="20577"/>
          <ac:spMkLst>
            <pc:docMk/>
            <pc:sldMk cId="1479899188" sldId="441"/>
            <ac:spMk id="3" creationId="{493D098D-50FB-441B-9204-437E6C9001A8}"/>
          </ac:spMkLst>
        </pc:spChg>
        <pc:picChg chg="mod">
          <ac:chgData name="Jim Copeland" userId="e4dd8cd6-4dbf-4478-9f4b-0bd494793f96" providerId="ADAL" clId="{FF04A20B-6CA0-4884-A7E7-B3B5835D68B8}" dt="2024-02-25T07:59:22.810" v="10995" actId="1076"/>
          <ac:picMkLst>
            <pc:docMk/>
            <pc:sldMk cId="1479899188" sldId="441"/>
            <ac:picMk id="5" creationId="{F1829C4A-4B8F-CFA2-2658-F08FBB34AC84}"/>
          </ac:picMkLst>
        </pc:picChg>
        <pc:picChg chg="del">
          <ac:chgData name="Jim Copeland" userId="e4dd8cd6-4dbf-4478-9f4b-0bd494793f96" providerId="ADAL" clId="{FF04A20B-6CA0-4884-A7E7-B3B5835D68B8}" dt="2024-02-25T07:57:53.546" v="10975" actId="478"/>
          <ac:picMkLst>
            <pc:docMk/>
            <pc:sldMk cId="1479899188" sldId="441"/>
            <ac:picMk id="8" creationId="{6F7AF27B-1862-653E-1F25-4C958B4D92D1}"/>
          </ac:picMkLst>
        </pc:picChg>
        <pc:picChg chg="mod">
          <ac:chgData name="Jim Copeland" userId="e4dd8cd6-4dbf-4478-9f4b-0bd494793f96" providerId="ADAL" clId="{FF04A20B-6CA0-4884-A7E7-B3B5835D68B8}" dt="2024-02-25T07:58:14.837" v="10991" actId="1076"/>
          <ac:picMkLst>
            <pc:docMk/>
            <pc:sldMk cId="1479899188" sldId="441"/>
            <ac:picMk id="12" creationId="{EE93ABF4-5225-FBFF-4ECB-DCFCCC804C17}"/>
          </ac:picMkLst>
        </pc:picChg>
      </pc:sldChg>
      <pc:sldChg chg="delSp modSp add mod">
        <pc:chgData name="Jim Copeland" userId="e4dd8cd6-4dbf-4478-9f4b-0bd494793f96" providerId="ADAL" clId="{FF04A20B-6CA0-4884-A7E7-B3B5835D68B8}" dt="2024-02-25T08:56:48.299" v="11426" actId="14100"/>
        <pc:sldMkLst>
          <pc:docMk/>
          <pc:sldMk cId="1605856831" sldId="441"/>
        </pc:sldMkLst>
        <pc:spChg chg="mod">
          <ac:chgData name="Jim Copeland" userId="e4dd8cd6-4dbf-4478-9f4b-0bd494793f96" providerId="ADAL" clId="{FF04A20B-6CA0-4884-A7E7-B3B5835D68B8}" dt="2024-02-25T08:28:12.565" v="11386" actId="948"/>
          <ac:spMkLst>
            <pc:docMk/>
            <pc:sldMk cId="1605856831" sldId="441"/>
            <ac:spMk id="3" creationId="{493D098D-50FB-441B-9204-437E6C9001A8}"/>
          </ac:spMkLst>
        </pc:spChg>
        <pc:picChg chg="mod">
          <ac:chgData name="Jim Copeland" userId="e4dd8cd6-4dbf-4478-9f4b-0bd494793f96" providerId="ADAL" clId="{FF04A20B-6CA0-4884-A7E7-B3B5835D68B8}" dt="2024-02-25T08:56:48.299" v="11426" actId="14100"/>
          <ac:picMkLst>
            <pc:docMk/>
            <pc:sldMk cId="1605856831" sldId="441"/>
            <ac:picMk id="6" creationId="{06074F24-E030-F597-DAB1-3715BBE4E3B9}"/>
          </ac:picMkLst>
        </pc:picChg>
        <pc:picChg chg="del">
          <ac:chgData name="Jim Copeland" userId="e4dd8cd6-4dbf-4478-9f4b-0bd494793f96" providerId="ADAL" clId="{FF04A20B-6CA0-4884-A7E7-B3B5835D68B8}" dt="2024-02-25T08:14:18.902" v="11029" actId="478"/>
          <ac:picMkLst>
            <pc:docMk/>
            <pc:sldMk cId="1605856831" sldId="441"/>
            <ac:picMk id="8" creationId="{6F7AF27B-1862-653E-1F25-4C958B4D92D1}"/>
          </ac:picMkLst>
        </pc:picChg>
        <pc:picChg chg="del">
          <ac:chgData name="Jim Copeland" userId="e4dd8cd6-4dbf-4478-9f4b-0bd494793f96" providerId="ADAL" clId="{FF04A20B-6CA0-4884-A7E7-B3B5835D68B8}" dt="2024-02-25T08:14:19.919" v="11030" actId="478"/>
          <ac:picMkLst>
            <pc:docMk/>
            <pc:sldMk cId="1605856831" sldId="441"/>
            <ac:picMk id="12" creationId="{EE93ABF4-5225-FBFF-4ECB-DCFCCC804C17}"/>
          </ac:picMkLst>
        </pc:picChg>
        <pc:picChg chg="mod">
          <ac:chgData name="Jim Copeland" userId="e4dd8cd6-4dbf-4478-9f4b-0bd494793f96" providerId="ADAL" clId="{FF04A20B-6CA0-4884-A7E7-B3B5835D68B8}" dt="2024-02-25T08:43:11.385" v="11394" actId="14826"/>
          <ac:picMkLst>
            <pc:docMk/>
            <pc:sldMk cId="1605856831" sldId="441"/>
            <ac:picMk id="19" creationId="{F3FA6E8E-12BE-F826-ADDC-0D5E01C13258}"/>
          </ac:picMkLst>
        </pc:picChg>
      </pc:sldChg>
      <pc:sldChg chg="add del">
        <pc:chgData name="Jim Copeland" userId="e4dd8cd6-4dbf-4478-9f4b-0bd494793f96" providerId="ADAL" clId="{FF04A20B-6CA0-4884-A7E7-B3B5835D68B8}" dt="2024-02-25T08:06:10.951" v="11022" actId="2696"/>
        <pc:sldMkLst>
          <pc:docMk/>
          <pc:sldMk cId="2450188909" sldId="442"/>
        </pc:sldMkLst>
      </pc:sldChg>
      <pc:sldChg chg="modSp add mod">
        <pc:chgData name="Jim Copeland" userId="e4dd8cd6-4dbf-4478-9f4b-0bd494793f96" providerId="ADAL" clId="{FF04A20B-6CA0-4884-A7E7-B3B5835D68B8}" dt="2024-02-25T08:56:39.350" v="11423" actId="14100"/>
        <pc:sldMkLst>
          <pc:docMk/>
          <pc:sldMk cId="2947303189" sldId="442"/>
        </pc:sldMkLst>
        <pc:spChg chg="mod">
          <ac:chgData name="Jim Copeland" userId="e4dd8cd6-4dbf-4478-9f4b-0bd494793f96" providerId="ADAL" clId="{FF04A20B-6CA0-4884-A7E7-B3B5835D68B8}" dt="2024-02-25T08:26:58.560" v="11384" actId="14100"/>
          <ac:spMkLst>
            <pc:docMk/>
            <pc:sldMk cId="2947303189" sldId="442"/>
            <ac:spMk id="3" creationId="{493D098D-50FB-441B-9204-437E6C9001A8}"/>
          </ac:spMkLst>
        </pc:spChg>
        <pc:picChg chg="mod">
          <ac:chgData name="Jim Copeland" userId="e4dd8cd6-4dbf-4478-9f4b-0bd494793f96" providerId="ADAL" clId="{FF04A20B-6CA0-4884-A7E7-B3B5835D68B8}" dt="2024-02-25T08:56:39.350" v="11423" actId="14100"/>
          <ac:picMkLst>
            <pc:docMk/>
            <pc:sldMk cId="2947303189" sldId="442"/>
            <ac:picMk id="6" creationId="{06074F24-E030-F597-DAB1-3715BBE4E3B9}"/>
          </ac:picMkLst>
        </pc:picChg>
        <pc:picChg chg="mod">
          <ac:chgData name="Jim Copeland" userId="e4dd8cd6-4dbf-4478-9f4b-0bd494793f96" providerId="ADAL" clId="{FF04A20B-6CA0-4884-A7E7-B3B5835D68B8}" dt="2024-02-25T08:18:59.426" v="11056" actId="14826"/>
          <ac:picMkLst>
            <pc:docMk/>
            <pc:sldMk cId="2947303189" sldId="442"/>
            <ac:picMk id="19" creationId="{F3FA6E8E-12BE-F826-ADDC-0D5E01C13258}"/>
          </ac:picMkLst>
        </pc:picChg>
      </pc:sldChg>
      <pc:sldChg chg="add">
        <pc:chgData name="Jim Copeland" userId="e4dd8cd6-4dbf-4478-9f4b-0bd494793f96" providerId="ADAL" clId="{FF04A20B-6CA0-4884-A7E7-B3B5835D68B8}" dt="2024-02-25T08:54:09.759" v="11401" actId="2890"/>
        <pc:sldMkLst>
          <pc:docMk/>
          <pc:sldMk cId="3579029515" sldId="443"/>
        </pc:sldMkLst>
      </pc:sldChg>
      <pc:sldChg chg="modSp add mod ord">
        <pc:chgData name="Jim Copeland" userId="e4dd8cd6-4dbf-4478-9f4b-0bd494793f96" providerId="ADAL" clId="{FF04A20B-6CA0-4884-A7E7-B3B5835D68B8}" dt="2024-02-25T09:12:51.803" v="11720" actId="948"/>
        <pc:sldMkLst>
          <pc:docMk/>
          <pc:sldMk cId="4240948798" sldId="444"/>
        </pc:sldMkLst>
        <pc:spChg chg="mod">
          <ac:chgData name="Jim Copeland" userId="e4dd8cd6-4dbf-4478-9f4b-0bd494793f96" providerId="ADAL" clId="{FF04A20B-6CA0-4884-A7E7-B3B5835D68B8}" dt="2024-02-25T09:12:51.803" v="11720" actId="948"/>
          <ac:spMkLst>
            <pc:docMk/>
            <pc:sldMk cId="4240948798" sldId="444"/>
            <ac:spMk id="3" creationId="{493D098D-50FB-441B-9204-437E6C9001A8}"/>
          </ac:spMkLst>
        </pc:spChg>
        <pc:picChg chg="mod">
          <ac:chgData name="Jim Copeland" userId="e4dd8cd6-4dbf-4478-9f4b-0bd494793f96" providerId="ADAL" clId="{FF04A20B-6CA0-4884-A7E7-B3B5835D68B8}" dt="2024-02-25T09:07:32.334" v="11580" actId="14826"/>
          <ac:picMkLst>
            <pc:docMk/>
            <pc:sldMk cId="4240948798" sldId="444"/>
            <ac:picMk id="6" creationId="{06074F24-E030-F597-DAB1-3715BBE4E3B9}"/>
          </ac:picMkLst>
        </pc:picChg>
        <pc:picChg chg="mod">
          <ac:chgData name="Jim Copeland" userId="e4dd8cd6-4dbf-4478-9f4b-0bd494793f96" providerId="ADAL" clId="{FF04A20B-6CA0-4884-A7E7-B3B5835D68B8}" dt="2024-02-25T09:05:27.299" v="11528" actId="14826"/>
          <ac:picMkLst>
            <pc:docMk/>
            <pc:sldMk cId="4240948798" sldId="444"/>
            <ac:picMk id="9" creationId="{3750A34B-48B4-5F60-146D-F018ABAF1508}"/>
          </ac:picMkLst>
        </pc:picChg>
      </pc:sldChg>
      <pc:sldChg chg="addSp modSp add mod">
        <pc:chgData name="Jim Copeland" userId="e4dd8cd6-4dbf-4478-9f4b-0bd494793f96" providerId="ADAL" clId="{FF04A20B-6CA0-4884-A7E7-B3B5835D68B8}" dt="2024-02-25T09:30:50.068" v="12306" actId="1076"/>
        <pc:sldMkLst>
          <pc:docMk/>
          <pc:sldMk cId="547391266" sldId="445"/>
        </pc:sldMkLst>
        <pc:spChg chg="mod">
          <ac:chgData name="Jim Copeland" userId="e4dd8cd6-4dbf-4478-9f4b-0bd494793f96" providerId="ADAL" clId="{FF04A20B-6CA0-4884-A7E7-B3B5835D68B8}" dt="2024-02-25T09:30:31.315" v="12303" actId="255"/>
          <ac:spMkLst>
            <pc:docMk/>
            <pc:sldMk cId="547391266" sldId="445"/>
            <ac:spMk id="3" creationId="{493D098D-50FB-441B-9204-437E6C9001A8}"/>
          </ac:spMkLst>
        </pc:spChg>
        <pc:picChg chg="add mod">
          <ac:chgData name="Jim Copeland" userId="e4dd8cd6-4dbf-4478-9f4b-0bd494793f96" providerId="ADAL" clId="{FF04A20B-6CA0-4884-A7E7-B3B5835D68B8}" dt="2024-02-25T09:30:50.068" v="12306" actId="1076"/>
          <ac:picMkLst>
            <pc:docMk/>
            <pc:sldMk cId="547391266" sldId="445"/>
            <ac:picMk id="5" creationId="{42544EFE-F03C-0378-2631-FBD9A663F998}"/>
          </ac:picMkLst>
        </pc:picChg>
        <pc:picChg chg="add mod">
          <ac:chgData name="Jim Copeland" userId="e4dd8cd6-4dbf-4478-9f4b-0bd494793f96" providerId="ADAL" clId="{FF04A20B-6CA0-4884-A7E7-B3B5835D68B8}" dt="2024-02-25T09:30:44.198" v="12305" actId="1076"/>
          <ac:picMkLst>
            <pc:docMk/>
            <pc:sldMk cId="547391266" sldId="445"/>
            <ac:picMk id="8" creationId="{8F642C13-81CB-9C78-071C-7E784F722C89}"/>
          </ac:picMkLst>
        </pc:picChg>
        <pc:picChg chg="mod">
          <ac:chgData name="Jim Copeland" userId="e4dd8cd6-4dbf-4478-9f4b-0bd494793f96" providerId="ADAL" clId="{FF04A20B-6CA0-4884-A7E7-B3B5835D68B8}" dt="2024-02-25T09:16:33.740" v="11840" actId="14826"/>
          <ac:picMkLst>
            <pc:docMk/>
            <pc:sldMk cId="547391266" sldId="445"/>
            <ac:picMk id="9" creationId="{3750A34B-48B4-5F60-146D-F018ABAF1508}"/>
          </ac:picMkLst>
        </pc:picChg>
      </pc:sldChg>
      <pc:sldChg chg="delSp modSp add mod">
        <pc:chgData name="Jim Copeland" userId="e4dd8cd6-4dbf-4478-9f4b-0bd494793f96" providerId="ADAL" clId="{FF04A20B-6CA0-4884-A7E7-B3B5835D68B8}" dt="2024-02-25T09:42:30.523" v="12746" actId="14100"/>
        <pc:sldMkLst>
          <pc:docMk/>
          <pc:sldMk cId="2262244816" sldId="446"/>
        </pc:sldMkLst>
        <pc:spChg chg="mod">
          <ac:chgData name="Jim Copeland" userId="e4dd8cd6-4dbf-4478-9f4b-0bd494793f96" providerId="ADAL" clId="{FF04A20B-6CA0-4884-A7E7-B3B5835D68B8}" dt="2024-02-25T09:42:30.523" v="12746" actId="14100"/>
          <ac:spMkLst>
            <pc:docMk/>
            <pc:sldMk cId="2262244816" sldId="446"/>
            <ac:spMk id="3" creationId="{493D098D-50FB-441B-9204-437E6C9001A8}"/>
          </ac:spMkLst>
        </pc:spChg>
        <pc:picChg chg="del">
          <ac:chgData name="Jim Copeland" userId="e4dd8cd6-4dbf-4478-9f4b-0bd494793f96" providerId="ADAL" clId="{FF04A20B-6CA0-4884-A7E7-B3B5835D68B8}" dt="2024-02-25T09:36:22.840" v="12391" actId="478"/>
          <ac:picMkLst>
            <pc:docMk/>
            <pc:sldMk cId="2262244816" sldId="446"/>
            <ac:picMk id="5" creationId="{42544EFE-F03C-0378-2631-FBD9A663F998}"/>
          </ac:picMkLst>
        </pc:picChg>
        <pc:picChg chg="del">
          <ac:chgData name="Jim Copeland" userId="e4dd8cd6-4dbf-4478-9f4b-0bd494793f96" providerId="ADAL" clId="{FF04A20B-6CA0-4884-A7E7-B3B5835D68B8}" dt="2024-02-25T09:36:24.164" v="12392" actId="478"/>
          <ac:picMkLst>
            <pc:docMk/>
            <pc:sldMk cId="2262244816" sldId="446"/>
            <ac:picMk id="8" creationId="{8F642C13-81CB-9C78-071C-7E784F722C89}"/>
          </ac:picMkLst>
        </pc:picChg>
        <pc:picChg chg="mod">
          <ac:chgData name="Jim Copeland" userId="e4dd8cd6-4dbf-4478-9f4b-0bd494793f96" providerId="ADAL" clId="{FF04A20B-6CA0-4884-A7E7-B3B5835D68B8}" dt="2024-02-25T09:32:07.782" v="12308" actId="14826"/>
          <ac:picMkLst>
            <pc:docMk/>
            <pc:sldMk cId="2262244816" sldId="446"/>
            <ac:picMk id="9" creationId="{3750A34B-48B4-5F60-146D-F018ABAF1508}"/>
          </ac:picMkLst>
        </pc:picChg>
      </pc:sldChg>
      <pc:sldChg chg="modSp add mod">
        <pc:chgData name="Jim Copeland" userId="e4dd8cd6-4dbf-4478-9f4b-0bd494793f96" providerId="ADAL" clId="{FF04A20B-6CA0-4884-A7E7-B3B5835D68B8}" dt="2024-02-25T09:48:23.018" v="13016" actId="6549"/>
        <pc:sldMkLst>
          <pc:docMk/>
          <pc:sldMk cId="3172671000" sldId="447"/>
        </pc:sldMkLst>
        <pc:spChg chg="mod">
          <ac:chgData name="Jim Copeland" userId="e4dd8cd6-4dbf-4478-9f4b-0bd494793f96" providerId="ADAL" clId="{FF04A20B-6CA0-4884-A7E7-B3B5835D68B8}" dt="2024-02-25T09:48:23.018" v="13016" actId="6549"/>
          <ac:spMkLst>
            <pc:docMk/>
            <pc:sldMk cId="3172671000" sldId="447"/>
            <ac:spMk id="3" creationId="{493D098D-50FB-441B-9204-437E6C9001A8}"/>
          </ac:spMkLst>
        </pc:spChg>
        <pc:picChg chg="mod">
          <ac:chgData name="Jim Copeland" userId="e4dd8cd6-4dbf-4478-9f4b-0bd494793f96" providerId="ADAL" clId="{FF04A20B-6CA0-4884-A7E7-B3B5835D68B8}" dt="2024-02-25T09:43:19.992" v="12749" actId="14826"/>
          <ac:picMkLst>
            <pc:docMk/>
            <pc:sldMk cId="3172671000" sldId="447"/>
            <ac:picMk id="9" creationId="{3750A34B-48B4-5F60-146D-F018ABAF1508}"/>
          </ac:picMkLst>
        </pc:picChg>
      </pc:sldChg>
      <pc:sldChg chg="modSp add mod">
        <pc:chgData name="Jim Copeland" userId="e4dd8cd6-4dbf-4478-9f4b-0bd494793f96" providerId="ADAL" clId="{FF04A20B-6CA0-4884-A7E7-B3B5835D68B8}" dt="2024-02-25T09:55:35.835" v="13505" actId="20577"/>
        <pc:sldMkLst>
          <pc:docMk/>
          <pc:sldMk cId="3772576978" sldId="448"/>
        </pc:sldMkLst>
        <pc:spChg chg="mod">
          <ac:chgData name="Jim Copeland" userId="e4dd8cd6-4dbf-4478-9f4b-0bd494793f96" providerId="ADAL" clId="{FF04A20B-6CA0-4884-A7E7-B3B5835D68B8}" dt="2024-02-25T09:55:35.835" v="13505" actId="20577"/>
          <ac:spMkLst>
            <pc:docMk/>
            <pc:sldMk cId="3772576978" sldId="448"/>
            <ac:spMk id="3" creationId="{493D098D-50FB-441B-9204-437E6C9001A8}"/>
          </ac:spMkLst>
        </pc:spChg>
        <pc:picChg chg="mod">
          <ac:chgData name="Jim Copeland" userId="e4dd8cd6-4dbf-4478-9f4b-0bd494793f96" providerId="ADAL" clId="{FF04A20B-6CA0-4884-A7E7-B3B5835D68B8}" dt="2024-02-25T09:51:21.844" v="13019" actId="14826"/>
          <ac:picMkLst>
            <pc:docMk/>
            <pc:sldMk cId="3772576978" sldId="448"/>
            <ac:picMk id="9" creationId="{3750A34B-48B4-5F60-146D-F018ABAF1508}"/>
          </ac:picMkLst>
        </pc:picChg>
      </pc:sldChg>
      <pc:sldChg chg="addSp delSp modSp add mod setBg">
        <pc:chgData name="Jim Copeland" userId="e4dd8cd6-4dbf-4478-9f4b-0bd494793f96" providerId="ADAL" clId="{FF04A20B-6CA0-4884-A7E7-B3B5835D68B8}" dt="2024-02-25T09:58:46.562" v="13554" actId="1076"/>
        <pc:sldMkLst>
          <pc:docMk/>
          <pc:sldMk cId="3385229425" sldId="449"/>
        </pc:sldMkLst>
        <pc:spChg chg="mod">
          <ac:chgData name="Jim Copeland" userId="e4dd8cd6-4dbf-4478-9f4b-0bd494793f96" providerId="ADAL" clId="{FF04A20B-6CA0-4884-A7E7-B3B5835D68B8}" dt="2024-02-25T09:57:33.124" v="13533" actId="26606"/>
          <ac:spMkLst>
            <pc:docMk/>
            <pc:sldMk cId="3385229425" sldId="449"/>
            <ac:spMk id="3" creationId="{493D098D-50FB-441B-9204-437E6C9001A8}"/>
          </ac:spMkLst>
        </pc:spChg>
        <pc:spChg chg="mod ord">
          <ac:chgData name="Jim Copeland" userId="e4dd8cd6-4dbf-4478-9f4b-0bd494793f96" providerId="ADAL" clId="{FF04A20B-6CA0-4884-A7E7-B3B5835D68B8}" dt="2024-02-25T09:57:33.124" v="13533" actId="26606"/>
          <ac:spMkLst>
            <pc:docMk/>
            <pc:sldMk cId="3385229425" sldId="449"/>
            <ac:spMk id="11" creationId="{06EA8353-52DC-AA7F-F70F-0B6169FBA937}"/>
          </ac:spMkLst>
        </pc:spChg>
        <pc:spChg chg="add del">
          <ac:chgData name="Jim Copeland" userId="e4dd8cd6-4dbf-4478-9f4b-0bd494793f96" providerId="ADAL" clId="{FF04A20B-6CA0-4884-A7E7-B3B5835D68B8}" dt="2024-02-25T09:57:33.124" v="13533" actId="26606"/>
          <ac:spMkLst>
            <pc:docMk/>
            <pc:sldMk cId="3385229425" sldId="449"/>
            <ac:spMk id="23" creationId="{231BF440-39FA-4087-84CC-2EEC0BBDAF29}"/>
          </ac:spMkLst>
        </pc:spChg>
        <pc:spChg chg="add del">
          <ac:chgData name="Jim Copeland" userId="e4dd8cd6-4dbf-4478-9f4b-0bd494793f96" providerId="ADAL" clId="{FF04A20B-6CA0-4884-A7E7-B3B5835D68B8}" dt="2024-02-25T09:57:33.124" v="13533" actId="26606"/>
          <ac:spMkLst>
            <pc:docMk/>
            <pc:sldMk cId="3385229425" sldId="449"/>
            <ac:spMk id="25" creationId="{F04E4CBA-303B-48BD-8451-C2701CB0EEBF}"/>
          </ac:spMkLst>
        </pc:spChg>
        <pc:spChg chg="add del">
          <ac:chgData name="Jim Copeland" userId="e4dd8cd6-4dbf-4478-9f4b-0bd494793f96" providerId="ADAL" clId="{FF04A20B-6CA0-4884-A7E7-B3B5835D68B8}" dt="2024-02-25T09:57:33.124" v="13533" actId="26606"/>
          <ac:spMkLst>
            <pc:docMk/>
            <pc:sldMk cId="3385229425" sldId="449"/>
            <ac:spMk id="27" creationId="{F6CA58B3-AFCC-4A40-9882-50D5080879B0}"/>
          </ac:spMkLst>
        </pc:spChg>
        <pc:spChg chg="add del">
          <ac:chgData name="Jim Copeland" userId="e4dd8cd6-4dbf-4478-9f4b-0bd494793f96" providerId="ADAL" clId="{FF04A20B-6CA0-4884-A7E7-B3B5835D68B8}" dt="2024-02-25T09:57:33.124" v="13533" actId="26606"/>
          <ac:spMkLst>
            <pc:docMk/>
            <pc:sldMk cId="3385229425" sldId="449"/>
            <ac:spMk id="29" creationId="{75C56826-D4E5-42ED-8529-079651CB3005}"/>
          </ac:spMkLst>
        </pc:spChg>
        <pc:spChg chg="add del">
          <ac:chgData name="Jim Copeland" userId="e4dd8cd6-4dbf-4478-9f4b-0bd494793f96" providerId="ADAL" clId="{FF04A20B-6CA0-4884-A7E7-B3B5835D68B8}" dt="2024-02-25T09:57:33.124" v="13533" actId="26606"/>
          <ac:spMkLst>
            <pc:docMk/>
            <pc:sldMk cId="3385229425" sldId="449"/>
            <ac:spMk id="31" creationId="{82095FCE-EF05-4443-B97A-85DEE3A5CA17}"/>
          </ac:spMkLst>
        </pc:spChg>
        <pc:spChg chg="add del">
          <ac:chgData name="Jim Copeland" userId="e4dd8cd6-4dbf-4478-9f4b-0bd494793f96" providerId="ADAL" clId="{FF04A20B-6CA0-4884-A7E7-B3B5835D68B8}" dt="2024-02-25T09:57:33.124" v="13533" actId="26606"/>
          <ac:spMkLst>
            <pc:docMk/>
            <pc:sldMk cId="3385229425" sldId="449"/>
            <ac:spMk id="33" creationId="{CA00AE6B-AA30-4CF8-BA6F-339B780AD76C}"/>
          </ac:spMkLst>
        </pc:spChg>
        <pc:picChg chg="add mod ord">
          <ac:chgData name="Jim Copeland" userId="e4dd8cd6-4dbf-4478-9f4b-0bd494793f96" providerId="ADAL" clId="{FF04A20B-6CA0-4884-A7E7-B3B5835D68B8}" dt="2024-02-25T09:58:46.562" v="13554" actId="1076"/>
          <ac:picMkLst>
            <pc:docMk/>
            <pc:sldMk cId="3385229425" sldId="449"/>
            <ac:picMk id="5" creationId="{23A80DDB-3654-34F2-D3CE-B51CFBB83F7B}"/>
          </ac:picMkLst>
        </pc:picChg>
        <pc:picChg chg="mod">
          <ac:chgData name="Jim Copeland" userId="e4dd8cd6-4dbf-4478-9f4b-0bd494793f96" providerId="ADAL" clId="{FF04A20B-6CA0-4884-A7E7-B3B5835D68B8}" dt="2024-02-25T09:57:33.124" v="13533" actId="26606"/>
          <ac:picMkLst>
            <pc:docMk/>
            <pc:sldMk cId="3385229425" sldId="449"/>
            <ac:picMk id="6" creationId="{06074F24-E030-F597-DAB1-3715BBE4E3B9}"/>
          </ac:picMkLst>
        </pc:picChg>
        <pc:picChg chg="mod ord">
          <ac:chgData name="Jim Copeland" userId="e4dd8cd6-4dbf-4478-9f4b-0bd494793f96" providerId="ADAL" clId="{FF04A20B-6CA0-4884-A7E7-B3B5835D68B8}" dt="2024-02-25T09:57:33.124" v="13533" actId="26606"/>
          <ac:picMkLst>
            <pc:docMk/>
            <pc:sldMk cId="3385229425" sldId="449"/>
            <ac:picMk id="9" creationId="{3750A34B-48B4-5F60-146D-F018ABAF1508}"/>
          </ac:picMkLst>
        </pc:picChg>
      </pc:sldChg>
      <pc:sldChg chg="delSp modSp add mod ord">
        <pc:chgData name="Jim Copeland" userId="e4dd8cd6-4dbf-4478-9f4b-0bd494793f96" providerId="ADAL" clId="{FF04A20B-6CA0-4884-A7E7-B3B5835D68B8}" dt="2024-02-25T10:23:06.004" v="14266" actId="20577"/>
        <pc:sldMkLst>
          <pc:docMk/>
          <pc:sldMk cId="3718980179" sldId="450"/>
        </pc:sldMkLst>
        <pc:spChg chg="mod">
          <ac:chgData name="Jim Copeland" userId="e4dd8cd6-4dbf-4478-9f4b-0bd494793f96" providerId="ADAL" clId="{FF04A20B-6CA0-4884-A7E7-B3B5835D68B8}" dt="2024-02-25T10:23:06.004" v="14266" actId="20577"/>
          <ac:spMkLst>
            <pc:docMk/>
            <pc:sldMk cId="3718980179" sldId="450"/>
            <ac:spMk id="3" creationId="{493D098D-50FB-441B-9204-437E6C9001A8}"/>
          </ac:spMkLst>
        </pc:spChg>
        <pc:picChg chg="del">
          <ac:chgData name="Jim Copeland" userId="e4dd8cd6-4dbf-4478-9f4b-0bd494793f96" providerId="ADAL" clId="{FF04A20B-6CA0-4884-A7E7-B3B5835D68B8}" dt="2024-02-25T10:03:47.377" v="13567" actId="478"/>
          <ac:picMkLst>
            <pc:docMk/>
            <pc:sldMk cId="3718980179" sldId="450"/>
            <ac:picMk id="5" creationId="{23A80DDB-3654-34F2-D3CE-B51CFBB83F7B}"/>
          </ac:picMkLst>
        </pc:picChg>
        <pc:picChg chg="mod">
          <ac:chgData name="Jim Copeland" userId="e4dd8cd6-4dbf-4478-9f4b-0bd494793f96" providerId="ADAL" clId="{FF04A20B-6CA0-4884-A7E7-B3B5835D68B8}" dt="2024-02-25T10:04:28.001" v="13568" actId="14826"/>
          <ac:picMkLst>
            <pc:docMk/>
            <pc:sldMk cId="3718980179" sldId="450"/>
            <ac:picMk id="6" creationId="{06074F24-E030-F597-DAB1-3715BBE4E3B9}"/>
          </ac:picMkLst>
        </pc:picChg>
        <pc:picChg chg="mod">
          <ac:chgData name="Jim Copeland" userId="e4dd8cd6-4dbf-4478-9f4b-0bd494793f96" providerId="ADAL" clId="{FF04A20B-6CA0-4884-A7E7-B3B5835D68B8}" dt="2024-02-25T10:03:44.662" v="13566" actId="14826"/>
          <ac:picMkLst>
            <pc:docMk/>
            <pc:sldMk cId="3718980179" sldId="450"/>
            <ac:picMk id="9" creationId="{3750A34B-48B4-5F60-146D-F018ABAF1508}"/>
          </ac:picMkLst>
        </pc:picChg>
      </pc:sldChg>
      <pc:sldChg chg="modSp add mod">
        <pc:chgData name="Jim Copeland" userId="e4dd8cd6-4dbf-4478-9f4b-0bd494793f96" providerId="ADAL" clId="{FF04A20B-6CA0-4884-A7E7-B3B5835D68B8}" dt="2024-02-25T10:15:06.316" v="14013" actId="20577"/>
        <pc:sldMkLst>
          <pc:docMk/>
          <pc:sldMk cId="517823814" sldId="451"/>
        </pc:sldMkLst>
        <pc:spChg chg="mod">
          <ac:chgData name="Jim Copeland" userId="e4dd8cd6-4dbf-4478-9f4b-0bd494793f96" providerId="ADAL" clId="{FF04A20B-6CA0-4884-A7E7-B3B5835D68B8}" dt="2024-02-25T10:15:06.316" v="14013" actId="20577"/>
          <ac:spMkLst>
            <pc:docMk/>
            <pc:sldMk cId="517823814" sldId="451"/>
            <ac:spMk id="3" creationId="{493D098D-50FB-441B-9204-437E6C9001A8}"/>
          </ac:spMkLst>
        </pc:spChg>
        <pc:picChg chg="mod">
          <ac:chgData name="Jim Copeland" userId="e4dd8cd6-4dbf-4478-9f4b-0bd494793f96" providerId="ADAL" clId="{FF04A20B-6CA0-4884-A7E7-B3B5835D68B8}" dt="2024-02-25T10:12:34.626" v="13936" actId="14826"/>
          <ac:picMkLst>
            <pc:docMk/>
            <pc:sldMk cId="517823814" sldId="451"/>
            <ac:picMk id="9" creationId="{3750A34B-48B4-5F60-146D-F018ABAF1508}"/>
          </ac:picMkLst>
        </pc:picChg>
      </pc:sldChg>
      <pc:sldChg chg="modSp add mod">
        <pc:chgData name="Jim Copeland" userId="e4dd8cd6-4dbf-4478-9f4b-0bd494793f96" providerId="ADAL" clId="{FF04A20B-6CA0-4884-A7E7-B3B5835D68B8}" dt="2024-02-25T10:24:34.467" v="14277" actId="14100"/>
        <pc:sldMkLst>
          <pc:docMk/>
          <pc:sldMk cId="914810477" sldId="452"/>
        </pc:sldMkLst>
        <pc:spChg chg="mod">
          <ac:chgData name="Jim Copeland" userId="e4dd8cd6-4dbf-4478-9f4b-0bd494793f96" providerId="ADAL" clId="{FF04A20B-6CA0-4884-A7E7-B3B5835D68B8}" dt="2024-02-25T10:24:34.467" v="14277" actId="14100"/>
          <ac:spMkLst>
            <pc:docMk/>
            <pc:sldMk cId="914810477" sldId="452"/>
            <ac:spMk id="3" creationId="{493D098D-50FB-441B-9204-437E6C9001A8}"/>
          </ac:spMkLst>
        </pc:spChg>
      </pc:sldChg>
      <pc:sldChg chg="modSp add mod ord">
        <pc:chgData name="Jim Copeland" userId="e4dd8cd6-4dbf-4478-9f4b-0bd494793f96" providerId="ADAL" clId="{FF04A20B-6CA0-4884-A7E7-B3B5835D68B8}" dt="2024-02-25T10:25:41.834" v="14281" actId="14826"/>
        <pc:sldMkLst>
          <pc:docMk/>
          <pc:sldMk cId="1077899908" sldId="453"/>
        </pc:sldMkLst>
        <pc:picChg chg="mod">
          <ac:chgData name="Jim Copeland" userId="e4dd8cd6-4dbf-4478-9f4b-0bd494793f96" providerId="ADAL" clId="{FF04A20B-6CA0-4884-A7E7-B3B5835D68B8}" dt="2024-02-25T10:25:41.834" v="14281" actId="14826"/>
          <ac:picMkLst>
            <pc:docMk/>
            <pc:sldMk cId="1077899908" sldId="453"/>
            <ac:picMk id="6" creationId="{06074F24-E030-F597-DAB1-3715BBE4E3B9}"/>
          </ac:picMkLst>
        </pc:picChg>
      </pc:sldChg>
      <pc:sldChg chg="delSp modSp add mod">
        <pc:chgData name="Jim Copeland" userId="e4dd8cd6-4dbf-4478-9f4b-0bd494793f96" providerId="ADAL" clId="{FF04A20B-6CA0-4884-A7E7-B3B5835D68B8}" dt="2024-02-26T06:22:27.121" v="16648" actId="1076"/>
        <pc:sldMkLst>
          <pc:docMk/>
          <pc:sldMk cId="1331241187" sldId="454"/>
        </pc:sldMkLst>
        <pc:spChg chg="del">
          <ac:chgData name="Jim Copeland" userId="e4dd8cd6-4dbf-4478-9f4b-0bd494793f96" providerId="ADAL" clId="{FF04A20B-6CA0-4884-A7E7-B3B5835D68B8}" dt="2024-02-26T06:19:04.834" v="16531" actId="478"/>
          <ac:spMkLst>
            <pc:docMk/>
            <pc:sldMk cId="1331241187" sldId="454"/>
            <ac:spMk id="2" creationId="{91082DDD-9ED4-AFCB-989E-17FEE96E933B}"/>
          </ac:spMkLst>
        </pc:spChg>
        <pc:spChg chg="mod">
          <ac:chgData name="Jim Copeland" userId="e4dd8cd6-4dbf-4478-9f4b-0bd494793f96" providerId="ADAL" clId="{FF04A20B-6CA0-4884-A7E7-B3B5835D68B8}" dt="2024-02-26T06:22:10.517" v="16646" actId="20577"/>
          <ac:spMkLst>
            <pc:docMk/>
            <pc:sldMk cId="1331241187" sldId="454"/>
            <ac:spMk id="3" creationId="{493D098D-50FB-441B-9204-437E6C9001A8}"/>
          </ac:spMkLst>
        </pc:spChg>
        <pc:picChg chg="mod">
          <ac:chgData name="Jim Copeland" userId="e4dd8cd6-4dbf-4478-9f4b-0bd494793f96" providerId="ADAL" clId="{FF04A20B-6CA0-4884-A7E7-B3B5835D68B8}" dt="2024-02-26T06:22:27.121" v="16648" actId="1076"/>
          <ac:picMkLst>
            <pc:docMk/>
            <pc:sldMk cId="1331241187" sldId="454"/>
            <ac:picMk id="9" creationId="{3750A34B-48B4-5F60-146D-F018ABAF1508}"/>
          </ac:picMkLst>
        </pc:picChg>
      </pc:sldChg>
      <pc:sldChg chg="modSp add mod">
        <pc:chgData name="Jim Copeland" userId="e4dd8cd6-4dbf-4478-9f4b-0bd494793f96" providerId="ADAL" clId="{FF04A20B-6CA0-4884-A7E7-B3B5835D68B8}" dt="2024-02-26T06:49:21.277" v="17386" actId="20577"/>
        <pc:sldMkLst>
          <pc:docMk/>
          <pc:sldMk cId="3844507414" sldId="455"/>
        </pc:sldMkLst>
        <pc:spChg chg="mod">
          <ac:chgData name="Jim Copeland" userId="e4dd8cd6-4dbf-4478-9f4b-0bd494793f96" providerId="ADAL" clId="{FF04A20B-6CA0-4884-A7E7-B3B5835D68B8}" dt="2024-02-26T06:49:21.277" v="17386" actId="20577"/>
          <ac:spMkLst>
            <pc:docMk/>
            <pc:sldMk cId="3844507414" sldId="455"/>
            <ac:spMk id="3" creationId="{493D098D-50FB-441B-9204-437E6C9001A8}"/>
          </ac:spMkLst>
        </pc:spChg>
        <pc:picChg chg="mod">
          <ac:chgData name="Jim Copeland" userId="e4dd8cd6-4dbf-4478-9f4b-0bd494793f96" providerId="ADAL" clId="{FF04A20B-6CA0-4884-A7E7-B3B5835D68B8}" dt="2024-02-26T06:43:27.706" v="17210" actId="14826"/>
          <ac:picMkLst>
            <pc:docMk/>
            <pc:sldMk cId="3844507414" sldId="455"/>
            <ac:picMk id="9" creationId="{3750A34B-48B4-5F60-146D-F018ABAF1508}"/>
          </ac:picMkLst>
        </pc:picChg>
      </pc:sldChg>
      <pc:sldChg chg="modSp add mod">
        <pc:chgData name="Jim Copeland" userId="e4dd8cd6-4dbf-4478-9f4b-0bd494793f96" providerId="ADAL" clId="{FF04A20B-6CA0-4884-A7E7-B3B5835D68B8}" dt="2024-02-26T06:53:32.761" v="17480" actId="255"/>
        <pc:sldMkLst>
          <pc:docMk/>
          <pc:sldMk cId="1768971454" sldId="456"/>
        </pc:sldMkLst>
        <pc:spChg chg="mod">
          <ac:chgData name="Jim Copeland" userId="e4dd8cd6-4dbf-4478-9f4b-0bd494793f96" providerId="ADAL" clId="{FF04A20B-6CA0-4884-A7E7-B3B5835D68B8}" dt="2024-02-26T06:53:32.761" v="17480" actId="255"/>
          <ac:spMkLst>
            <pc:docMk/>
            <pc:sldMk cId="1768971454" sldId="456"/>
            <ac:spMk id="3" creationId="{493D098D-50FB-441B-9204-437E6C9001A8}"/>
          </ac:spMkLst>
        </pc:spChg>
        <pc:picChg chg="mod">
          <ac:chgData name="Jim Copeland" userId="e4dd8cd6-4dbf-4478-9f4b-0bd494793f96" providerId="ADAL" clId="{FF04A20B-6CA0-4884-A7E7-B3B5835D68B8}" dt="2024-02-26T06:45:17.527" v="17286" actId="1076"/>
          <ac:picMkLst>
            <pc:docMk/>
            <pc:sldMk cId="1768971454" sldId="456"/>
            <ac:picMk id="9" creationId="{3750A34B-48B4-5F60-146D-F018ABAF1508}"/>
          </ac:picMkLst>
        </pc:picChg>
      </pc:sldChg>
      <pc:sldChg chg="modSp add del mod ord">
        <pc:chgData name="Jim Copeland" userId="e4dd8cd6-4dbf-4478-9f4b-0bd494793f96" providerId="ADAL" clId="{FF04A20B-6CA0-4884-A7E7-B3B5835D68B8}" dt="2024-02-29T03:12:37.562" v="17836" actId="47"/>
        <pc:sldMkLst>
          <pc:docMk/>
          <pc:sldMk cId="80200220" sldId="457"/>
        </pc:sldMkLst>
        <pc:picChg chg="mod">
          <ac:chgData name="Jim Copeland" userId="e4dd8cd6-4dbf-4478-9f4b-0bd494793f96" providerId="ADAL" clId="{FF04A20B-6CA0-4884-A7E7-B3B5835D68B8}" dt="2024-02-29T03:12:20.288" v="17834" actId="1076"/>
          <ac:picMkLst>
            <pc:docMk/>
            <pc:sldMk cId="80200220" sldId="457"/>
            <ac:picMk id="14" creationId="{C5240424-9693-5B1C-8940-35A7D5DAF834}"/>
          </ac:picMkLst>
        </pc:picChg>
      </pc:sldChg>
      <pc:sldChg chg="addSp delSp modSp add mod ord delAnim modAnim">
        <pc:chgData name="Jim Copeland" userId="e4dd8cd6-4dbf-4478-9f4b-0bd494793f96" providerId="ADAL" clId="{FF04A20B-6CA0-4884-A7E7-B3B5835D68B8}" dt="2024-02-29T14:16:04.062" v="20163"/>
        <pc:sldMkLst>
          <pc:docMk/>
          <pc:sldMk cId="4136950302" sldId="457"/>
        </pc:sldMkLst>
        <pc:spChg chg="mod">
          <ac:chgData name="Jim Copeland" userId="e4dd8cd6-4dbf-4478-9f4b-0bd494793f96" providerId="ADAL" clId="{FF04A20B-6CA0-4884-A7E7-B3B5835D68B8}" dt="2024-02-29T04:00:10.264" v="18905" actId="5793"/>
          <ac:spMkLst>
            <pc:docMk/>
            <pc:sldMk cId="4136950302" sldId="457"/>
            <ac:spMk id="3" creationId="{493D098D-50FB-441B-9204-437E6C9001A8}"/>
          </ac:spMkLst>
        </pc:spChg>
        <pc:picChg chg="del">
          <ac:chgData name="Jim Copeland" userId="e4dd8cd6-4dbf-4478-9f4b-0bd494793f96" providerId="ADAL" clId="{FF04A20B-6CA0-4884-A7E7-B3B5835D68B8}" dt="2024-02-29T03:28:23.274" v="18396" actId="478"/>
          <ac:picMkLst>
            <pc:docMk/>
            <pc:sldMk cId="4136950302" sldId="457"/>
            <ac:picMk id="5" creationId="{68F33116-64EB-A28D-C94F-8977018A1CCE}"/>
          </ac:picMkLst>
        </pc:picChg>
        <pc:picChg chg="mod">
          <ac:chgData name="Jim Copeland" userId="e4dd8cd6-4dbf-4478-9f4b-0bd494793f96" providerId="ADAL" clId="{FF04A20B-6CA0-4884-A7E7-B3B5835D68B8}" dt="2024-02-29T03:29:46.940" v="18401" actId="14100"/>
          <ac:picMkLst>
            <pc:docMk/>
            <pc:sldMk cId="4136950302" sldId="457"/>
            <ac:picMk id="6" creationId="{06074F24-E030-F597-DAB1-3715BBE4E3B9}"/>
          </ac:picMkLst>
        </pc:picChg>
        <pc:picChg chg="mod">
          <ac:chgData name="Jim Copeland" userId="e4dd8cd6-4dbf-4478-9f4b-0bd494793f96" providerId="ADAL" clId="{FF04A20B-6CA0-4884-A7E7-B3B5835D68B8}" dt="2024-02-29T03:43:41.151" v="18454" actId="14826"/>
          <ac:picMkLst>
            <pc:docMk/>
            <pc:sldMk cId="4136950302" sldId="457"/>
            <ac:picMk id="7" creationId="{CECC29F6-FDBB-8A43-35F4-8AC10B2D82A7}"/>
          </ac:picMkLst>
        </pc:picChg>
        <pc:picChg chg="add del mod">
          <ac:chgData name="Jim Copeland" userId="e4dd8cd6-4dbf-4478-9f4b-0bd494793f96" providerId="ADAL" clId="{FF04A20B-6CA0-4884-A7E7-B3B5835D68B8}" dt="2024-02-29T03:26:23.612" v="18288" actId="478"/>
          <ac:picMkLst>
            <pc:docMk/>
            <pc:sldMk cId="4136950302" sldId="457"/>
            <ac:picMk id="8" creationId="{E9601B36-C4FE-6B29-D230-99BA98F6CA25}"/>
          </ac:picMkLst>
        </pc:picChg>
        <pc:picChg chg="del">
          <ac:chgData name="Jim Copeland" userId="e4dd8cd6-4dbf-4478-9f4b-0bd494793f96" providerId="ADAL" clId="{FF04A20B-6CA0-4884-A7E7-B3B5835D68B8}" dt="2024-02-29T03:15:56.853" v="17845" actId="478"/>
          <ac:picMkLst>
            <pc:docMk/>
            <pc:sldMk cId="4136950302" sldId="457"/>
            <ac:picMk id="9" creationId="{A0FE1126-1159-EF02-8B60-ADFA2B2E3C12}"/>
          </ac:picMkLst>
        </pc:picChg>
        <pc:picChg chg="del">
          <ac:chgData name="Jim Copeland" userId="e4dd8cd6-4dbf-4478-9f4b-0bd494793f96" providerId="ADAL" clId="{FF04A20B-6CA0-4884-A7E7-B3B5835D68B8}" dt="2024-02-29T03:15:55.547" v="17844" actId="478"/>
          <ac:picMkLst>
            <pc:docMk/>
            <pc:sldMk cId="4136950302" sldId="457"/>
            <ac:picMk id="12" creationId="{0944B4C7-64DB-0350-77AB-E25F64C0A173}"/>
          </ac:picMkLst>
        </pc:picChg>
        <pc:picChg chg="del">
          <ac:chgData name="Jim Copeland" userId="e4dd8cd6-4dbf-4478-9f4b-0bd494793f96" providerId="ADAL" clId="{FF04A20B-6CA0-4884-A7E7-B3B5835D68B8}" dt="2024-02-29T03:15:54.683" v="17843" actId="478"/>
          <ac:picMkLst>
            <pc:docMk/>
            <pc:sldMk cId="4136950302" sldId="457"/>
            <ac:picMk id="14" creationId="{C5240424-9693-5B1C-8940-35A7D5DAF834}"/>
          </ac:picMkLst>
        </pc:picChg>
      </pc:sldChg>
      <pc:sldChg chg="add del">
        <pc:chgData name="Jim Copeland" userId="e4dd8cd6-4dbf-4478-9f4b-0bd494793f96" providerId="ADAL" clId="{FF04A20B-6CA0-4884-A7E7-B3B5835D68B8}" dt="2024-02-29T03:12:41.629" v="17837" actId="47"/>
        <pc:sldMkLst>
          <pc:docMk/>
          <pc:sldMk cId="1251489992" sldId="458"/>
        </pc:sldMkLst>
      </pc:sldChg>
      <pc:sldChg chg="addSp delSp modSp add mod ord addAnim delAnim modAnim">
        <pc:chgData name="Jim Copeland" userId="e4dd8cd6-4dbf-4478-9f4b-0bd494793f96" providerId="ADAL" clId="{FF04A20B-6CA0-4884-A7E7-B3B5835D68B8}" dt="2024-02-29T14:16:04.062" v="20163"/>
        <pc:sldMkLst>
          <pc:docMk/>
          <pc:sldMk cId="1922394321" sldId="458"/>
        </pc:sldMkLst>
        <pc:spChg chg="mod">
          <ac:chgData name="Jim Copeland" userId="e4dd8cd6-4dbf-4478-9f4b-0bd494793f96" providerId="ADAL" clId="{FF04A20B-6CA0-4884-A7E7-B3B5835D68B8}" dt="2024-02-29T03:51:54.387" v="18831" actId="20577"/>
          <ac:spMkLst>
            <pc:docMk/>
            <pc:sldMk cId="1922394321" sldId="458"/>
            <ac:spMk id="3" creationId="{493D098D-50FB-441B-9204-437E6C9001A8}"/>
          </ac:spMkLst>
        </pc:spChg>
        <pc:picChg chg="add del mod">
          <ac:chgData name="Jim Copeland" userId="e4dd8cd6-4dbf-4478-9f4b-0bd494793f96" providerId="ADAL" clId="{FF04A20B-6CA0-4884-A7E7-B3B5835D68B8}" dt="2024-02-29T03:42:58.690" v="18449" actId="478"/>
          <ac:picMkLst>
            <pc:docMk/>
            <pc:sldMk cId="1922394321" sldId="458"/>
            <ac:picMk id="5" creationId="{68F33116-64EB-A28D-C94F-8977018A1CCE}"/>
          </ac:picMkLst>
        </pc:picChg>
        <pc:picChg chg="mod">
          <ac:chgData name="Jim Copeland" userId="e4dd8cd6-4dbf-4478-9f4b-0bd494793f96" providerId="ADAL" clId="{FF04A20B-6CA0-4884-A7E7-B3B5835D68B8}" dt="2024-02-29T03:52:45.035" v="18833" actId="14100"/>
          <ac:picMkLst>
            <pc:docMk/>
            <pc:sldMk cId="1922394321" sldId="458"/>
            <ac:picMk id="6" creationId="{06074F24-E030-F597-DAB1-3715BBE4E3B9}"/>
          </ac:picMkLst>
        </pc:picChg>
        <pc:picChg chg="add del mod">
          <ac:chgData name="Jim Copeland" userId="e4dd8cd6-4dbf-4478-9f4b-0bd494793f96" providerId="ADAL" clId="{FF04A20B-6CA0-4884-A7E7-B3B5835D68B8}" dt="2024-02-29T03:42:53.863" v="18447" actId="478"/>
          <ac:picMkLst>
            <pc:docMk/>
            <pc:sldMk cId="1922394321" sldId="458"/>
            <ac:picMk id="7" creationId="{CECC29F6-FDBB-8A43-35F4-8AC10B2D82A7}"/>
          </ac:picMkLst>
        </pc:picChg>
        <pc:picChg chg="add del mod">
          <ac:chgData name="Jim Copeland" userId="e4dd8cd6-4dbf-4478-9f4b-0bd494793f96" providerId="ADAL" clId="{FF04A20B-6CA0-4884-A7E7-B3B5835D68B8}" dt="2024-02-29T03:43:08.319" v="18453" actId="1076"/>
          <ac:picMkLst>
            <pc:docMk/>
            <pc:sldMk cId="1922394321" sldId="458"/>
            <ac:picMk id="9" creationId="{A0FE1126-1159-EF02-8B60-ADFA2B2E3C12}"/>
          </ac:picMkLst>
        </pc:picChg>
        <pc:picChg chg="add del mod">
          <ac:chgData name="Jim Copeland" userId="e4dd8cd6-4dbf-4478-9f4b-0bd494793f96" providerId="ADAL" clId="{FF04A20B-6CA0-4884-A7E7-B3B5835D68B8}" dt="2024-02-29T03:40:31.520" v="18444" actId="478"/>
          <ac:picMkLst>
            <pc:docMk/>
            <pc:sldMk cId="1922394321" sldId="458"/>
            <ac:picMk id="12" creationId="{0944B4C7-64DB-0350-77AB-E25F64C0A173}"/>
          </ac:picMkLst>
        </pc:picChg>
        <pc:picChg chg="add del mod">
          <ac:chgData name="Jim Copeland" userId="e4dd8cd6-4dbf-4478-9f4b-0bd494793f96" providerId="ADAL" clId="{FF04A20B-6CA0-4884-A7E7-B3B5835D68B8}" dt="2024-02-29T03:40:30.342" v="18443" actId="478"/>
          <ac:picMkLst>
            <pc:docMk/>
            <pc:sldMk cId="1922394321" sldId="458"/>
            <ac:picMk id="14" creationId="{C5240424-9693-5B1C-8940-35A7D5DAF834}"/>
          </ac:picMkLst>
        </pc:picChg>
      </pc:sldChg>
      <pc:sldChg chg="add del">
        <pc:chgData name="Jim Copeland" userId="e4dd8cd6-4dbf-4478-9f4b-0bd494793f96" providerId="ADAL" clId="{FF04A20B-6CA0-4884-A7E7-B3B5835D68B8}" dt="2024-02-29T04:16:38.078" v="19304" actId="47"/>
        <pc:sldMkLst>
          <pc:docMk/>
          <pc:sldMk cId="2009096341" sldId="459"/>
        </pc:sldMkLst>
      </pc:sldChg>
      <pc:sldChg chg="add del">
        <pc:chgData name="Jim Copeland" userId="e4dd8cd6-4dbf-4478-9f4b-0bd494793f96" providerId="ADAL" clId="{FF04A20B-6CA0-4884-A7E7-B3B5835D68B8}" dt="2024-02-29T03:12:43.092" v="17838" actId="47"/>
        <pc:sldMkLst>
          <pc:docMk/>
          <pc:sldMk cId="3098518476" sldId="459"/>
        </pc:sldMkLst>
      </pc:sldChg>
      <pc:sldChg chg="addSp delSp modSp add mod ord addAnim delAnim modAnim">
        <pc:chgData name="Jim Copeland" userId="e4dd8cd6-4dbf-4478-9f4b-0bd494793f96" providerId="ADAL" clId="{FF04A20B-6CA0-4884-A7E7-B3B5835D68B8}" dt="2024-02-29T14:16:04.062" v="20163"/>
        <pc:sldMkLst>
          <pc:docMk/>
          <pc:sldMk cId="2352437771" sldId="460"/>
        </pc:sldMkLst>
        <pc:spChg chg="mod">
          <ac:chgData name="Jim Copeland" userId="e4dd8cd6-4dbf-4478-9f4b-0bd494793f96" providerId="ADAL" clId="{FF04A20B-6CA0-4884-A7E7-B3B5835D68B8}" dt="2024-02-29T04:15:27.474" v="19298" actId="20577"/>
          <ac:spMkLst>
            <pc:docMk/>
            <pc:sldMk cId="2352437771" sldId="460"/>
            <ac:spMk id="3" creationId="{493D098D-50FB-441B-9204-437E6C9001A8}"/>
          </ac:spMkLst>
        </pc:spChg>
        <pc:picChg chg="del">
          <ac:chgData name="Jim Copeland" userId="e4dd8cd6-4dbf-4478-9f4b-0bd494793f96" providerId="ADAL" clId="{FF04A20B-6CA0-4884-A7E7-B3B5835D68B8}" dt="2024-02-29T03:53:50.842" v="18841" actId="478"/>
          <ac:picMkLst>
            <pc:docMk/>
            <pc:sldMk cId="2352437771" sldId="460"/>
            <ac:picMk id="5" creationId="{68F33116-64EB-A28D-C94F-8977018A1CCE}"/>
          </ac:picMkLst>
        </pc:picChg>
        <pc:picChg chg="mod">
          <ac:chgData name="Jim Copeland" userId="e4dd8cd6-4dbf-4478-9f4b-0bd494793f96" providerId="ADAL" clId="{FF04A20B-6CA0-4884-A7E7-B3B5835D68B8}" dt="2024-02-29T04:03:16.343" v="19019" actId="14100"/>
          <ac:picMkLst>
            <pc:docMk/>
            <pc:sldMk cId="2352437771" sldId="460"/>
            <ac:picMk id="6" creationId="{06074F24-E030-F597-DAB1-3715BBE4E3B9}"/>
          </ac:picMkLst>
        </pc:picChg>
        <pc:picChg chg="del">
          <ac:chgData name="Jim Copeland" userId="e4dd8cd6-4dbf-4478-9f4b-0bd494793f96" providerId="ADAL" clId="{FF04A20B-6CA0-4884-A7E7-B3B5835D68B8}" dt="2024-02-29T03:53:49.981" v="18840" actId="478"/>
          <ac:picMkLst>
            <pc:docMk/>
            <pc:sldMk cId="2352437771" sldId="460"/>
            <ac:picMk id="7" creationId="{CECC29F6-FDBB-8A43-35F4-8AC10B2D82A7}"/>
          </ac:picMkLst>
        </pc:picChg>
        <pc:picChg chg="del">
          <ac:chgData name="Jim Copeland" userId="e4dd8cd6-4dbf-4478-9f4b-0bd494793f96" providerId="ADAL" clId="{FF04A20B-6CA0-4884-A7E7-B3B5835D68B8}" dt="2024-02-29T03:53:49.154" v="18839" actId="478"/>
          <ac:picMkLst>
            <pc:docMk/>
            <pc:sldMk cId="2352437771" sldId="460"/>
            <ac:picMk id="9" creationId="{A0FE1126-1159-EF02-8B60-ADFA2B2E3C12}"/>
          </ac:picMkLst>
        </pc:picChg>
        <pc:picChg chg="add del mod">
          <ac:chgData name="Jim Copeland" userId="e4dd8cd6-4dbf-4478-9f4b-0bd494793f96" providerId="ADAL" clId="{FF04A20B-6CA0-4884-A7E7-B3B5835D68B8}" dt="2024-02-29T03:57:34.271" v="18854" actId="1076"/>
          <ac:picMkLst>
            <pc:docMk/>
            <pc:sldMk cId="2352437771" sldId="460"/>
            <ac:picMk id="12" creationId="{0944B4C7-64DB-0350-77AB-E25F64C0A173}"/>
          </ac:picMkLst>
        </pc:picChg>
        <pc:picChg chg="del">
          <ac:chgData name="Jim Copeland" userId="e4dd8cd6-4dbf-4478-9f4b-0bd494793f96" providerId="ADAL" clId="{FF04A20B-6CA0-4884-A7E7-B3B5835D68B8}" dt="2024-02-29T03:53:46.708" v="18837" actId="478"/>
          <ac:picMkLst>
            <pc:docMk/>
            <pc:sldMk cId="2352437771" sldId="460"/>
            <ac:picMk id="14" creationId="{C5240424-9693-5B1C-8940-35A7D5DAF834}"/>
          </ac:picMkLst>
        </pc:picChg>
      </pc:sldChg>
      <pc:sldChg chg="add del">
        <pc:chgData name="Jim Copeland" userId="e4dd8cd6-4dbf-4478-9f4b-0bd494793f96" providerId="ADAL" clId="{FF04A20B-6CA0-4884-A7E7-B3B5835D68B8}" dt="2024-02-29T03:12:21.353" v="17835" actId="2890"/>
        <pc:sldMkLst>
          <pc:docMk/>
          <pc:sldMk cId="2428467068" sldId="460"/>
        </pc:sldMkLst>
      </pc:sldChg>
      <pc:sldChg chg="add del">
        <pc:chgData name="Jim Copeland" userId="e4dd8cd6-4dbf-4478-9f4b-0bd494793f96" providerId="ADAL" clId="{FF04A20B-6CA0-4884-A7E7-B3B5835D68B8}" dt="2024-02-29T03:39:58.712" v="18438" actId="2890"/>
        <pc:sldMkLst>
          <pc:docMk/>
          <pc:sldMk cId="4023860814" sldId="460"/>
        </pc:sldMkLst>
      </pc:sldChg>
      <pc:sldChg chg="addSp delSp modSp add mod ord addAnim delAnim modAnim">
        <pc:chgData name="Jim Copeland" userId="e4dd8cd6-4dbf-4478-9f4b-0bd494793f96" providerId="ADAL" clId="{FF04A20B-6CA0-4884-A7E7-B3B5835D68B8}" dt="2024-02-29T14:16:04.062" v="20163"/>
        <pc:sldMkLst>
          <pc:docMk/>
          <pc:sldMk cId="2314053970" sldId="461"/>
        </pc:sldMkLst>
        <pc:spChg chg="mod">
          <ac:chgData name="Jim Copeland" userId="e4dd8cd6-4dbf-4478-9f4b-0bd494793f96" providerId="ADAL" clId="{FF04A20B-6CA0-4884-A7E7-B3B5835D68B8}" dt="2024-02-29T04:17:03.835" v="19306" actId="255"/>
          <ac:spMkLst>
            <pc:docMk/>
            <pc:sldMk cId="2314053970" sldId="461"/>
            <ac:spMk id="3" creationId="{493D098D-50FB-441B-9204-437E6C9001A8}"/>
          </ac:spMkLst>
        </pc:spChg>
        <pc:picChg chg="del">
          <ac:chgData name="Jim Copeland" userId="e4dd8cd6-4dbf-4478-9f4b-0bd494793f96" providerId="ADAL" clId="{FF04A20B-6CA0-4884-A7E7-B3B5835D68B8}" dt="2024-02-29T04:03:44.368" v="19025" actId="478"/>
          <ac:picMkLst>
            <pc:docMk/>
            <pc:sldMk cId="2314053970" sldId="461"/>
            <ac:picMk id="5" creationId="{68F33116-64EB-A28D-C94F-8977018A1CCE}"/>
          </ac:picMkLst>
        </pc:picChg>
        <pc:picChg chg="mod">
          <ac:chgData name="Jim Copeland" userId="e4dd8cd6-4dbf-4478-9f4b-0bd494793f96" providerId="ADAL" clId="{FF04A20B-6CA0-4884-A7E7-B3B5835D68B8}" dt="2024-02-29T04:15:45.497" v="19300" actId="14100"/>
          <ac:picMkLst>
            <pc:docMk/>
            <pc:sldMk cId="2314053970" sldId="461"/>
            <ac:picMk id="6" creationId="{06074F24-E030-F597-DAB1-3715BBE4E3B9}"/>
          </ac:picMkLst>
        </pc:picChg>
        <pc:picChg chg="del">
          <ac:chgData name="Jim Copeland" userId="e4dd8cd6-4dbf-4478-9f4b-0bd494793f96" providerId="ADAL" clId="{FF04A20B-6CA0-4884-A7E7-B3B5835D68B8}" dt="2024-02-29T04:03:43.648" v="19024" actId="478"/>
          <ac:picMkLst>
            <pc:docMk/>
            <pc:sldMk cId="2314053970" sldId="461"/>
            <ac:picMk id="7" creationId="{CECC29F6-FDBB-8A43-35F4-8AC10B2D82A7}"/>
          </ac:picMkLst>
        </pc:picChg>
        <pc:picChg chg="add del mod">
          <ac:chgData name="Jim Copeland" userId="e4dd8cd6-4dbf-4478-9f4b-0bd494793f96" providerId="ADAL" clId="{FF04A20B-6CA0-4884-A7E7-B3B5835D68B8}" dt="2024-02-29T04:13:10.323" v="19227" actId="478"/>
          <ac:picMkLst>
            <pc:docMk/>
            <pc:sldMk cId="2314053970" sldId="461"/>
            <ac:picMk id="8" creationId="{49F1D9B6-6C9E-8B1D-3D68-121D053ED59D}"/>
          </ac:picMkLst>
        </pc:picChg>
        <pc:picChg chg="del">
          <ac:chgData name="Jim Copeland" userId="e4dd8cd6-4dbf-4478-9f4b-0bd494793f96" providerId="ADAL" clId="{FF04A20B-6CA0-4884-A7E7-B3B5835D68B8}" dt="2024-02-29T04:03:42.952" v="19023" actId="478"/>
          <ac:picMkLst>
            <pc:docMk/>
            <pc:sldMk cId="2314053970" sldId="461"/>
            <ac:picMk id="9" creationId="{A0FE1126-1159-EF02-8B60-ADFA2B2E3C12}"/>
          </ac:picMkLst>
        </pc:picChg>
        <pc:picChg chg="del">
          <ac:chgData name="Jim Copeland" userId="e4dd8cd6-4dbf-4478-9f4b-0bd494793f96" providerId="ADAL" clId="{FF04A20B-6CA0-4884-A7E7-B3B5835D68B8}" dt="2024-02-29T04:03:42.081" v="19022" actId="478"/>
          <ac:picMkLst>
            <pc:docMk/>
            <pc:sldMk cId="2314053970" sldId="461"/>
            <ac:picMk id="12" creationId="{0944B4C7-64DB-0350-77AB-E25F64C0A173}"/>
          </ac:picMkLst>
        </pc:picChg>
        <pc:picChg chg="add mod">
          <ac:chgData name="Jim Copeland" userId="e4dd8cd6-4dbf-4478-9f4b-0bd494793f96" providerId="ADAL" clId="{FF04A20B-6CA0-4884-A7E7-B3B5835D68B8}" dt="2024-02-29T04:13:25.945" v="19231" actId="1076"/>
          <ac:picMkLst>
            <pc:docMk/>
            <pc:sldMk cId="2314053970" sldId="461"/>
            <ac:picMk id="13" creationId="{8E87D5B3-1282-A16F-0937-4A128737A36F}"/>
          </ac:picMkLst>
        </pc:picChg>
        <pc:picChg chg="add del mod">
          <ac:chgData name="Jim Copeland" userId="e4dd8cd6-4dbf-4478-9f4b-0bd494793f96" providerId="ADAL" clId="{FF04A20B-6CA0-4884-A7E7-B3B5835D68B8}" dt="2024-02-29T04:08:28.005" v="19037" actId="478"/>
          <ac:picMkLst>
            <pc:docMk/>
            <pc:sldMk cId="2314053970" sldId="461"/>
            <ac:picMk id="14" creationId="{C5240424-9693-5B1C-8940-35A7D5DAF834}"/>
          </ac:picMkLst>
        </pc:picChg>
      </pc:sldChg>
      <pc:sldChg chg="delSp modSp add mod ord modAnim">
        <pc:chgData name="Jim Copeland" userId="e4dd8cd6-4dbf-4478-9f4b-0bd494793f96" providerId="ADAL" clId="{FF04A20B-6CA0-4884-A7E7-B3B5835D68B8}" dt="2024-02-29T14:16:04.062" v="20163"/>
        <pc:sldMkLst>
          <pc:docMk/>
          <pc:sldMk cId="1055594167" sldId="462"/>
        </pc:sldMkLst>
        <pc:spChg chg="mod">
          <ac:chgData name="Jim Copeland" userId="e4dd8cd6-4dbf-4478-9f4b-0bd494793f96" providerId="ADAL" clId="{FF04A20B-6CA0-4884-A7E7-B3B5835D68B8}" dt="2024-02-29T04:39:01.348" v="19773" actId="113"/>
          <ac:spMkLst>
            <pc:docMk/>
            <pc:sldMk cId="1055594167" sldId="462"/>
            <ac:spMk id="3" creationId="{493D098D-50FB-441B-9204-437E6C9001A8}"/>
          </ac:spMkLst>
        </pc:spChg>
        <pc:picChg chg="del">
          <ac:chgData name="Jim Copeland" userId="e4dd8cd6-4dbf-4478-9f4b-0bd494793f96" providerId="ADAL" clId="{FF04A20B-6CA0-4884-A7E7-B3B5835D68B8}" dt="2024-02-29T04:37:22.650" v="19669" actId="478"/>
          <ac:picMkLst>
            <pc:docMk/>
            <pc:sldMk cId="1055594167" sldId="462"/>
            <ac:picMk id="5" creationId="{68F33116-64EB-A28D-C94F-8977018A1CCE}"/>
          </ac:picMkLst>
        </pc:picChg>
        <pc:picChg chg="mod">
          <ac:chgData name="Jim Copeland" userId="e4dd8cd6-4dbf-4478-9f4b-0bd494793f96" providerId="ADAL" clId="{FF04A20B-6CA0-4884-A7E7-B3B5835D68B8}" dt="2024-02-29T04:21:57.757" v="19328" actId="14826"/>
          <ac:picMkLst>
            <pc:docMk/>
            <pc:sldMk cId="1055594167" sldId="462"/>
            <ac:picMk id="6" creationId="{06074F24-E030-F597-DAB1-3715BBE4E3B9}"/>
          </ac:picMkLst>
        </pc:picChg>
        <pc:picChg chg="del">
          <ac:chgData name="Jim Copeland" userId="e4dd8cd6-4dbf-4478-9f4b-0bd494793f96" providerId="ADAL" clId="{FF04A20B-6CA0-4884-A7E7-B3B5835D68B8}" dt="2024-02-29T04:37:21.688" v="19668" actId="478"/>
          <ac:picMkLst>
            <pc:docMk/>
            <pc:sldMk cId="1055594167" sldId="462"/>
            <ac:picMk id="8" creationId="{F7D93043-F680-1902-ED9E-306B111C8928}"/>
          </ac:picMkLst>
        </pc:picChg>
        <pc:picChg chg="mod">
          <ac:chgData name="Jim Copeland" userId="e4dd8cd6-4dbf-4478-9f4b-0bd494793f96" providerId="ADAL" clId="{FF04A20B-6CA0-4884-A7E7-B3B5835D68B8}" dt="2024-02-29T04:49:19.674" v="20104" actId="1076"/>
          <ac:picMkLst>
            <pc:docMk/>
            <pc:sldMk cId="1055594167" sldId="462"/>
            <ac:picMk id="13" creationId="{4695B539-D0AA-E35F-5305-6BDCEEE690A5}"/>
          </ac:picMkLst>
        </pc:picChg>
        <pc:picChg chg="del">
          <ac:chgData name="Jim Copeland" userId="e4dd8cd6-4dbf-4478-9f4b-0bd494793f96" providerId="ADAL" clId="{FF04A20B-6CA0-4884-A7E7-B3B5835D68B8}" dt="2024-02-29T04:37:15.080" v="19666" actId="478"/>
          <ac:picMkLst>
            <pc:docMk/>
            <pc:sldMk cId="1055594167" sldId="462"/>
            <ac:picMk id="16" creationId="{72CBB5A8-D9F8-DECA-7C9E-5ADC036B5968}"/>
          </ac:picMkLst>
        </pc:picChg>
        <pc:picChg chg="del mod">
          <ac:chgData name="Jim Copeland" userId="e4dd8cd6-4dbf-4478-9f4b-0bd494793f96" providerId="ADAL" clId="{FF04A20B-6CA0-4884-A7E7-B3B5835D68B8}" dt="2024-02-29T04:37:14.335" v="19665" actId="478"/>
          <ac:picMkLst>
            <pc:docMk/>
            <pc:sldMk cId="1055594167" sldId="462"/>
            <ac:picMk id="19" creationId="{3CB9AF6E-BB05-E3FB-D08D-044D8255DE79}"/>
          </ac:picMkLst>
        </pc:picChg>
      </pc:sldChg>
      <pc:sldChg chg="add del ord">
        <pc:chgData name="Jim Copeland" userId="e4dd8cd6-4dbf-4478-9f4b-0bd494793f96" providerId="ADAL" clId="{FF04A20B-6CA0-4884-A7E7-B3B5835D68B8}" dt="2024-02-29T04:20:46.592" v="19322" actId="2890"/>
        <pc:sldMkLst>
          <pc:docMk/>
          <pc:sldMk cId="543077966" sldId="463"/>
        </pc:sldMkLst>
      </pc:sldChg>
      <pc:sldChg chg="add">
        <pc:chgData name="Jim Copeland" userId="e4dd8cd6-4dbf-4478-9f4b-0bd494793f96" providerId="ADAL" clId="{FF04A20B-6CA0-4884-A7E7-B3B5835D68B8}" dt="2024-02-29T04:21:27.702" v="19325" actId="2890"/>
        <pc:sldMkLst>
          <pc:docMk/>
          <pc:sldMk cId="4142868275" sldId="463"/>
        </pc:sldMkLst>
      </pc:sldChg>
      <pc:sldChg chg="delSp modSp add mod ord modAnim">
        <pc:chgData name="Jim Copeland" userId="e4dd8cd6-4dbf-4478-9f4b-0bd494793f96" providerId="ADAL" clId="{FF04A20B-6CA0-4884-A7E7-B3B5835D68B8}" dt="2024-02-29T14:16:04.062" v="20163"/>
        <pc:sldMkLst>
          <pc:docMk/>
          <pc:sldMk cId="3356997638" sldId="464"/>
        </pc:sldMkLst>
        <pc:spChg chg="mod">
          <ac:chgData name="Jim Copeland" userId="e4dd8cd6-4dbf-4478-9f4b-0bd494793f96" providerId="ADAL" clId="{FF04A20B-6CA0-4884-A7E7-B3B5835D68B8}" dt="2024-02-29T04:46:16.987" v="20097" actId="207"/>
          <ac:spMkLst>
            <pc:docMk/>
            <pc:sldMk cId="3356997638" sldId="464"/>
            <ac:spMk id="3" creationId="{493D098D-50FB-441B-9204-437E6C9001A8}"/>
          </ac:spMkLst>
        </pc:spChg>
        <pc:picChg chg="del">
          <ac:chgData name="Jim Copeland" userId="e4dd8cd6-4dbf-4478-9f4b-0bd494793f96" providerId="ADAL" clId="{FF04A20B-6CA0-4884-A7E7-B3B5835D68B8}" dt="2024-02-29T04:40:25.741" v="19795" actId="478"/>
          <ac:picMkLst>
            <pc:docMk/>
            <pc:sldMk cId="3356997638" sldId="464"/>
            <ac:picMk id="5" creationId="{68F33116-64EB-A28D-C94F-8977018A1CCE}"/>
          </ac:picMkLst>
        </pc:picChg>
        <pc:picChg chg="del">
          <ac:chgData name="Jim Copeland" userId="e4dd8cd6-4dbf-4478-9f4b-0bd494793f96" providerId="ADAL" clId="{FF04A20B-6CA0-4884-A7E7-B3B5835D68B8}" dt="2024-02-29T04:40:25.085" v="19794" actId="478"/>
          <ac:picMkLst>
            <pc:docMk/>
            <pc:sldMk cId="3356997638" sldId="464"/>
            <ac:picMk id="8" creationId="{F7D93043-F680-1902-ED9E-306B111C8928}"/>
          </ac:picMkLst>
        </pc:picChg>
        <pc:picChg chg="del">
          <ac:chgData name="Jim Copeland" userId="e4dd8cd6-4dbf-4478-9f4b-0bd494793f96" providerId="ADAL" clId="{FF04A20B-6CA0-4884-A7E7-B3B5835D68B8}" dt="2024-02-29T04:40:24.456" v="19793" actId="478"/>
          <ac:picMkLst>
            <pc:docMk/>
            <pc:sldMk cId="3356997638" sldId="464"/>
            <ac:picMk id="13" creationId="{4695B539-D0AA-E35F-5305-6BDCEEE690A5}"/>
          </ac:picMkLst>
        </pc:picChg>
        <pc:picChg chg="del">
          <ac:chgData name="Jim Copeland" userId="e4dd8cd6-4dbf-4478-9f4b-0bd494793f96" providerId="ADAL" clId="{FF04A20B-6CA0-4884-A7E7-B3B5835D68B8}" dt="2024-02-29T04:40:23.665" v="19792" actId="478"/>
          <ac:picMkLst>
            <pc:docMk/>
            <pc:sldMk cId="3356997638" sldId="464"/>
            <ac:picMk id="16" creationId="{72CBB5A8-D9F8-DECA-7C9E-5ADC036B5968}"/>
          </ac:picMkLst>
        </pc:picChg>
        <pc:picChg chg="mod">
          <ac:chgData name="Jim Copeland" userId="e4dd8cd6-4dbf-4478-9f4b-0bd494793f96" providerId="ADAL" clId="{FF04A20B-6CA0-4884-A7E7-B3B5835D68B8}" dt="2024-02-29T04:49:32.208" v="20107" actId="1076"/>
          <ac:picMkLst>
            <pc:docMk/>
            <pc:sldMk cId="3356997638" sldId="464"/>
            <ac:picMk id="19" creationId="{3CB9AF6E-BB05-E3FB-D08D-044D8255DE79}"/>
          </ac:picMkLst>
        </pc:picChg>
      </pc:sldChg>
      <pc:sldChg chg="addSp delSp modSp add mod ord">
        <pc:chgData name="Jim Copeland" userId="e4dd8cd6-4dbf-4478-9f4b-0bd494793f96" providerId="ADAL" clId="{FF04A20B-6CA0-4884-A7E7-B3B5835D68B8}" dt="2024-02-29T14:16:04.062" v="20163"/>
        <pc:sldMkLst>
          <pc:docMk/>
          <pc:sldMk cId="2557113019" sldId="465"/>
        </pc:sldMkLst>
        <pc:spChg chg="mod">
          <ac:chgData name="Jim Copeland" userId="e4dd8cd6-4dbf-4478-9f4b-0bd494793f96" providerId="ADAL" clId="{FF04A20B-6CA0-4884-A7E7-B3B5835D68B8}" dt="2024-02-29T14:13:37.954" v="20161"/>
          <ac:spMkLst>
            <pc:docMk/>
            <pc:sldMk cId="2557113019" sldId="465"/>
            <ac:spMk id="3" creationId="{493D098D-50FB-441B-9204-437E6C9001A8}"/>
          </ac:spMkLst>
        </pc:spChg>
        <pc:picChg chg="add del">
          <ac:chgData name="Jim Copeland" userId="e4dd8cd6-4dbf-4478-9f4b-0bd494793f96" providerId="ADAL" clId="{FF04A20B-6CA0-4884-A7E7-B3B5835D68B8}" dt="2024-02-29T14:12:10.172" v="20110" actId="22"/>
          <ac:picMkLst>
            <pc:docMk/>
            <pc:sldMk cId="2557113019" sldId="465"/>
            <ac:picMk id="5" creationId="{F6640978-739A-7840-1CDA-32EC903660D7}"/>
          </ac:picMkLst>
        </pc:picChg>
        <pc:picChg chg="mod">
          <ac:chgData name="Jim Copeland" userId="e4dd8cd6-4dbf-4478-9f4b-0bd494793f96" providerId="ADAL" clId="{FF04A20B-6CA0-4884-A7E7-B3B5835D68B8}" dt="2024-02-29T14:12:13.055" v="20111" actId="14826"/>
          <ac:picMkLst>
            <pc:docMk/>
            <pc:sldMk cId="2557113019" sldId="465"/>
            <ac:picMk id="19" creationId="{3CB9AF6E-BB05-E3FB-D08D-044D8255DE79}"/>
          </ac:picMkLst>
        </pc:picChg>
      </pc:sldChg>
      <pc:sldChg chg="modSp add mod">
        <pc:chgData name="Jim Copeland" userId="e4dd8cd6-4dbf-4478-9f4b-0bd494793f96" providerId="ADAL" clId="{FF04A20B-6CA0-4884-A7E7-B3B5835D68B8}" dt="2024-02-29T18:19:34.606" v="20531" actId="20577"/>
        <pc:sldMkLst>
          <pc:docMk/>
          <pc:sldMk cId="929369388" sldId="466"/>
        </pc:sldMkLst>
        <pc:spChg chg="mod">
          <ac:chgData name="Jim Copeland" userId="e4dd8cd6-4dbf-4478-9f4b-0bd494793f96" providerId="ADAL" clId="{FF04A20B-6CA0-4884-A7E7-B3B5835D68B8}" dt="2024-02-29T18:19:34.606" v="20531" actId="20577"/>
          <ac:spMkLst>
            <pc:docMk/>
            <pc:sldMk cId="929369388" sldId="466"/>
            <ac:spMk id="3" creationId="{493D098D-50FB-441B-9204-437E6C9001A8}"/>
          </ac:spMkLst>
        </pc:spChg>
        <pc:picChg chg="mod">
          <ac:chgData name="Jim Copeland" userId="e4dd8cd6-4dbf-4478-9f4b-0bd494793f96" providerId="ADAL" clId="{FF04A20B-6CA0-4884-A7E7-B3B5835D68B8}" dt="2024-02-29T18:17:28.004" v="20318" actId="14826"/>
          <ac:picMkLst>
            <pc:docMk/>
            <pc:sldMk cId="929369388" sldId="466"/>
            <ac:picMk id="9" creationId="{3750A34B-48B4-5F60-146D-F018ABAF1508}"/>
          </ac:picMkLst>
        </pc:picChg>
      </pc:sldChg>
      <pc:sldChg chg="addSp delSp modSp add mod">
        <pc:chgData name="Jim Copeland" userId="e4dd8cd6-4dbf-4478-9f4b-0bd494793f96" providerId="ADAL" clId="{FF04A20B-6CA0-4884-A7E7-B3B5835D68B8}" dt="2024-02-29T18:53:34.215" v="20828" actId="14100"/>
        <pc:sldMkLst>
          <pc:docMk/>
          <pc:sldMk cId="2666314786" sldId="467"/>
        </pc:sldMkLst>
        <pc:spChg chg="mod">
          <ac:chgData name="Jim Copeland" userId="e4dd8cd6-4dbf-4478-9f4b-0bd494793f96" providerId="ADAL" clId="{FF04A20B-6CA0-4884-A7E7-B3B5835D68B8}" dt="2024-02-29T18:48:16.406" v="20715" actId="20577"/>
          <ac:spMkLst>
            <pc:docMk/>
            <pc:sldMk cId="2666314786" sldId="467"/>
            <ac:spMk id="3" creationId="{493D098D-50FB-441B-9204-437E6C9001A8}"/>
          </ac:spMkLst>
        </pc:spChg>
        <pc:picChg chg="add mod">
          <ac:chgData name="Jim Copeland" userId="e4dd8cd6-4dbf-4478-9f4b-0bd494793f96" providerId="ADAL" clId="{FF04A20B-6CA0-4884-A7E7-B3B5835D68B8}" dt="2024-02-29T18:53:34.215" v="20828" actId="14100"/>
          <ac:picMkLst>
            <pc:docMk/>
            <pc:sldMk cId="2666314786" sldId="467"/>
            <ac:picMk id="6" creationId="{C55C161F-B3E8-1CCD-207C-93374A793DF5}"/>
          </ac:picMkLst>
        </pc:picChg>
        <pc:picChg chg="del mod">
          <ac:chgData name="Jim Copeland" userId="e4dd8cd6-4dbf-4478-9f4b-0bd494793f96" providerId="ADAL" clId="{FF04A20B-6CA0-4884-A7E7-B3B5835D68B8}" dt="2024-02-29T18:22:12.903" v="20540" actId="478"/>
          <ac:picMkLst>
            <pc:docMk/>
            <pc:sldMk cId="2666314786" sldId="467"/>
            <ac:picMk id="9" creationId="{3750A34B-48B4-5F60-146D-F018ABAF1508}"/>
          </ac:picMkLst>
        </pc:picChg>
      </pc:sldChg>
      <pc:sldChg chg="del">
        <pc:chgData name="Jim Copeland" userId="e4dd8cd6-4dbf-4478-9f4b-0bd494793f96" providerId="ADAL" clId="{FF04A20B-6CA0-4884-A7E7-B3B5835D68B8}" dt="2024-02-29T21:08:25.679" v="23241" actId="47"/>
        <pc:sldMkLst>
          <pc:docMk/>
          <pc:sldMk cId="1066302738" sldId="468"/>
        </pc:sldMkLst>
      </pc:sldChg>
      <pc:sldChg chg="add">
        <pc:chgData name="Jim Copeland" userId="e4dd8cd6-4dbf-4478-9f4b-0bd494793f96" providerId="ADAL" clId="{FF04A20B-6CA0-4884-A7E7-B3B5835D68B8}" dt="2024-02-29T18:24:12.902" v="20558" actId="2890"/>
        <pc:sldMkLst>
          <pc:docMk/>
          <pc:sldMk cId="1177665348" sldId="469"/>
        </pc:sldMkLst>
      </pc:sldChg>
      <pc:sldChg chg="delSp modSp add mod ord delAnim modAnim">
        <pc:chgData name="Jim Copeland" userId="e4dd8cd6-4dbf-4478-9f4b-0bd494793f96" providerId="ADAL" clId="{FF04A20B-6CA0-4884-A7E7-B3B5835D68B8}" dt="2024-02-29T19:05:13.848" v="21006"/>
        <pc:sldMkLst>
          <pc:docMk/>
          <pc:sldMk cId="2388035259" sldId="470"/>
        </pc:sldMkLst>
        <pc:spChg chg="mod">
          <ac:chgData name="Jim Copeland" userId="e4dd8cd6-4dbf-4478-9f4b-0bd494793f96" providerId="ADAL" clId="{FF04A20B-6CA0-4884-A7E7-B3B5835D68B8}" dt="2024-02-29T19:04:06.755" v="20997" actId="20577"/>
          <ac:spMkLst>
            <pc:docMk/>
            <pc:sldMk cId="2388035259" sldId="470"/>
            <ac:spMk id="3" creationId="{493D098D-50FB-441B-9204-437E6C9001A8}"/>
          </ac:spMkLst>
        </pc:spChg>
        <pc:picChg chg="mod">
          <ac:chgData name="Jim Copeland" userId="e4dd8cd6-4dbf-4478-9f4b-0bd494793f96" providerId="ADAL" clId="{FF04A20B-6CA0-4884-A7E7-B3B5835D68B8}" dt="2024-02-29T18:59:22.386" v="20854" actId="14826"/>
          <ac:picMkLst>
            <pc:docMk/>
            <pc:sldMk cId="2388035259" sldId="470"/>
            <ac:picMk id="5" creationId="{68F33116-64EB-A28D-C94F-8977018A1CCE}"/>
          </ac:picMkLst>
        </pc:picChg>
        <pc:picChg chg="mod">
          <ac:chgData name="Jim Copeland" userId="e4dd8cd6-4dbf-4478-9f4b-0bd494793f96" providerId="ADAL" clId="{FF04A20B-6CA0-4884-A7E7-B3B5835D68B8}" dt="2024-02-29T19:04:42.490" v="20999" actId="14100"/>
          <ac:picMkLst>
            <pc:docMk/>
            <pc:sldMk cId="2388035259" sldId="470"/>
            <ac:picMk id="6" creationId="{06074F24-E030-F597-DAB1-3715BBE4E3B9}"/>
          </ac:picMkLst>
        </pc:picChg>
        <pc:picChg chg="del mod">
          <ac:chgData name="Jim Copeland" userId="e4dd8cd6-4dbf-4478-9f4b-0bd494793f96" providerId="ADAL" clId="{FF04A20B-6CA0-4884-A7E7-B3B5835D68B8}" dt="2024-02-29T18:58:10.251" v="20851" actId="478"/>
          <ac:picMkLst>
            <pc:docMk/>
            <pc:sldMk cId="2388035259" sldId="470"/>
            <ac:picMk id="8" creationId="{A48CBB65-B74A-9325-6CB2-9B032404F063}"/>
          </ac:picMkLst>
        </pc:picChg>
        <pc:picChg chg="del mod">
          <ac:chgData name="Jim Copeland" userId="e4dd8cd6-4dbf-4478-9f4b-0bd494793f96" providerId="ADAL" clId="{FF04A20B-6CA0-4884-A7E7-B3B5835D68B8}" dt="2024-02-29T18:58:09.483" v="20850" actId="478"/>
          <ac:picMkLst>
            <pc:docMk/>
            <pc:sldMk cId="2388035259" sldId="470"/>
            <ac:picMk id="12" creationId="{EE572018-0DA9-BB21-1AEB-ED30446CB165}"/>
          </ac:picMkLst>
        </pc:picChg>
      </pc:sldChg>
      <pc:sldChg chg="del">
        <pc:chgData name="Jim Copeland" userId="e4dd8cd6-4dbf-4478-9f4b-0bd494793f96" providerId="ADAL" clId="{FF04A20B-6CA0-4884-A7E7-B3B5835D68B8}" dt="2024-02-29T21:08:29.649" v="23242" actId="47"/>
        <pc:sldMkLst>
          <pc:docMk/>
          <pc:sldMk cId="2071512166" sldId="471"/>
        </pc:sldMkLst>
      </pc:sldChg>
      <pc:sldChg chg="addSp delSp modSp add del mod">
        <pc:chgData name="Jim Copeland" userId="e4dd8cd6-4dbf-4478-9f4b-0bd494793f96" providerId="ADAL" clId="{FF04A20B-6CA0-4884-A7E7-B3B5835D68B8}" dt="2024-02-29T18:56:31.465" v="20837" actId="1076"/>
        <pc:sldMkLst>
          <pc:docMk/>
          <pc:sldMk cId="1883083152" sldId="472"/>
        </pc:sldMkLst>
        <pc:spChg chg="mod">
          <ac:chgData name="Jim Copeland" userId="e4dd8cd6-4dbf-4478-9f4b-0bd494793f96" providerId="ADAL" clId="{FF04A20B-6CA0-4884-A7E7-B3B5835D68B8}" dt="2024-02-29T18:49:38.831" v="20818" actId="6549"/>
          <ac:spMkLst>
            <pc:docMk/>
            <pc:sldMk cId="1883083152" sldId="472"/>
            <ac:spMk id="3" creationId="{493D098D-50FB-441B-9204-437E6C9001A8}"/>
          </ac:spMkLst>
        </pc:spChg>
        <pc:picChg chg="del">
          <ac:chgData name="Jim Copeland" userId="e4dd8cd6-4dbf-4478-9f4b-0bd494793f96" providerId="ADAL" clId="{FF04A20B-6CA0-4884-A7E7-B3B5835D68B8}" dt="2024-02-29T18:52:22.705" v="20819" actId="478"/>
          <ac:picMkLst>
            <pc:docMk/>
            <pc:sldMk cId="1883083152" sldId="472"/>
            <ac:picMk id="6" creationId="{C55C161F-B3E8-1CCD-207C-93374A793DF5}"/>
          </ac:picMkLst>
        </pc:picChg>
        <pc:picChg chg="add del mod">
          <ac:chgData name="Jim Copeland" userId="e4dd8cd6-4dbf-4478-9f4b-0bd494793f96" providerId="ADAL" clId="{FF04A20B-6CA0-4884-A7E7-B3B5835D68B8}" dt="2024-02-29T18:56:06.872" v="20831" actId="478"/>
          <ac:picMkLst>
            <pc:docMk/>
            <pc:sldMk cId="1883083152" sldId="472"/>
            <ac:picMk id="7" creationId="{E81F6BD6-A707-8A2C-D411-BCB9A8B7621E}"/>
          </ac:picMkLst>
        </pc:picChg>
        <pc:picChg chg="add mod">
          <ac:chgData name="Jim Copeland" userId="e4dd8cd6-4dbf-4478-9f4b-0bd494793f96" providerId="ADAL" clId="{FF04A20B-6CA0-4884-A7E7-B3B5835D68B8}" dt="2024-02-29T18:56:31.465" v="20837" actId="1076"/>
          <ac:picMkLst>
            <pc:docMk/>
            <pc:sldMk cId="1883083152" sldId="472"/>
            <ac:picMk id="9" creationId="{D80558A8-F430-000A-2464-67107FF614C4}"/>
          </ac:picMkLst>
        </pc:picChg>
      </pc:sldChg>
      <pc:sldChg chg="delSp modSp add mod delAnim modAnim">
        <pc:chgData name="Jim Copeland" userId="e4dd8cd6-4dbf-4478-9f4b-0bd494793f96" providerId="ADAL" clId="{FF04A20B-6CA0-4884-A7E7-B3B5835D68B8}" dt="2024-02-29T19:05:18.572" v="21013"/>
        <pc:sldMkLst>
          <pc:docMk/>
          <pc:sldMk cId="468754635" sldId="473"/>
        </pc:sldMkLst>
        <pc:spChg chg="mod">
          <ac:chgData name="Jim Copeland" userId="e4dd8cd6-4dbf-4478-9f4b-0bd494793f96" providerId="ADAL" clId="{FF04A20B-6CA0-4884-A7E7-B3B5835D68B8}" dt="2024-02-29T19:03:22.910" v="20985" actId="6549"/>
          <ac:spMkLst>
            <pc:docMk/>
            <pc:sldMk cId="468754635" sldId="473"/>
            <ac:spMk id="3" creationId="{493D098D-50FB-441B-9204-437E6C9001A8}"/>
          </ac:spMkLst>
        </pc:spChg>
        <pc:picChg chg="mod">
          <ac:chgData name="Jim Copeland" userId="e4dd8cd6-4dbf-4478-9f4b-0bd494793f96" providerId="ADAL" clId="{FF04A20B-6CA0-4884-A7E7-B3B5835D68B8}" dt="2024-02-29T19:00:51.876" v="20858" actId="14826"/>
          <ac:picMkLst>
            <pc:docMk/>
            <pc:sldMk cId="468754635" sldId="473"/>
            <ac:picMk id="5" creationId="{68F33116-64EB-A28D-C94F-8977018A1CCE}"/>
          </ac:picMkLst>
        </pc:picChg>
        <pc:picChg chg="mod">
          <ac:chgData name="Jim Copeland" userId="e4dd8cd6-4dbf-4478-9f4b-0bd494793f96" providerId="ADAL" clId="{FF04A20B-6CA0-4884-A7E7-B3B5835D68B8}" dt="2024-02-29T19:04:53.027" v="21001" actId="14100"/>
          <ac:picMkLst>
            <pc:docMk/>
            <pc:sldMk cId="468754635" sldId="473"/>
            <ac:picMk id="6" creationId="{06074F24-E030-F597-DAB1-3715BBE4E3B9}"/>
          </ac:picMkLst>
        </pc:picChg>
        <pc:picChg chg="del">
          <ac:chgData name="Jim Copeland" userId="e4dd8cd6-4dbf-4478-9f4b-0bd494793f96" providerId="ADAL" clId="{FF04A20B-6CA0-4884-A7E7-B3B5835D68B8}" dt="2024-02-29T19:00:44.595" v="20857" actId="478"/>
          <ac:picMkLst>
            <pc:docMk/>
            <pc:sldMk cId="468754635" sldId="473"/>
            <ac:picMk id="8" creationId="{A48CBB65-B74A-9325-6CB2-9B032404F063}"/>
          </ac:picMkLst>
        </pc:picChg>
        <pc:picChg chg="del">
          <ac:chgData name="Jim Copeland" userId="e4dd8cd6-4dbf-4478-9f4b-0bd494793f96" providerId="ADAL" clId="{FF04A20B-6CA0-4884-A7E7-B3B5835D68B8}" dt="2024-02-29T19:00:43.770" v="20856" actId="478"/>
          <ac:picMkLst>
            <pc:docMk/>
            <pc:sldMk cId="468754635" sldId="473"/>
            <ac:picMk id="12" creationId="{EE572018-0DA9-BB21-1AEB-ED30446CB165}"/>
          </ac:picMkLst>
        </pc:picChg>
      </pc:sldChg>
      <pc:sldChg chg="modSp add mod">
        <pc:chgData name="Jim Copeland" userId="e4dd8cd6-4dbf-4478-9f4b-0bd494793f96" providerId="ADAL" clId="{FF04A20B-6CA0-4884-A7E7-B3B5835D68B8}" dt="2024-02-29T22:10:43.088" v="25376" actId="255"/>
        <pc:sldMkLst>
          <pc:docMk/>
          <pc:sldMk cId="224134977" sldId="474"/>
        </pc:sldMkLst>
        <pc:spChg chg="mod">
          <ac:chgData name="Jim Copeland" userId="e4dd8cd6-4dbf-4478-9f4b-0bd494793f96" providerId="ADAL" clId="{FF04A20B-6CA0-4884-A7E7-B3B5835D68B8}" dt="2024-02-29T22:10:43.088" v="25376" actId="255"/>
          <ac:spMkLst>
            <pc:docMk/>
            <pc:sldMk cId="224134977" sldId="474"/>
            <ac:spMk id="3" creationId="{493D098D-50FB-441B-9204-437E6C9001A8}"/>
          </ac:spMkLst>
        </pc:spChg>
        <pc:picChg chg="mod">
          <ac:chgData name="Jim Copeland" userId="e4dd8cd6-4dbf-4478-9f4b-0bd494793f96" providerId="ADAL" clId="{FF04A20B-6CA0-4884-A7E7-B3B5835D68B8}" dt="2024-02-29T19:16:45.922" v="21299" actId="14826"/>
          <ac:picMkLst>
            <pc:docMk/>
            <pc:sldMk cId="224134977" sldId="474"/>
            <ac:picMk id="9" creationId="{3750A34B-48B4-5F60-146D-F018ABAF1508}"/>
          </ac:picMkLst>
        </pc:picChg>
      </pc:sldChg>
      <pc:sldChg chg="modSp add mod">
        <pc:chgData name="Jim Copeland" userId="e4dd8cd6-4dbf-4478-9f4b-0bd494793f96" providerId="ADAL" clId="{FF04A20B-6CA0-4884-A7E7-B3B5835D68B8}" dt="2024-02-29T21:09:58.455" v="23287" actId="20577"/>
        <pc:sldMkLst>
          <pc:docMk/>
          <pc:sldMk cId="3264977702" sldId="475"/>
        </pc:sldMkLst>
        <pc:spChg chg="mod">
          <ac:chgData name="Jim Copeland" userId="e4dd8cd6-4dbf-4478-9f4b-0bd494793f96" providerId="ADAL" clId="{FF04A20B-6CA0-4884-A7E7-B3B5835D68B8}" dt="2024-02-29T21:09:58.455" v="23287" actId="20577"/>
          <ac:spMkLst>
            <pc:docMk/>
            <pc:sldMk cId="3264977702" sldId="475"/>
            <ac:spMk id="3" creationId="{493D098D-50FB-441B-9204-437E6C9001A8}"/>
          </ac:spMkLst>
        </pc:spChg>
        <pc:picChg chg="mod">
          <ac:chgData name="Jim Copeland" userId="e4dd8cd6-4dbf-4478-9f4b-0bd494793f96" providerId="ADAL" clId="{FF04A20B-6CA0-4884-A7E7-B3B5835D68B8}" dt="2024-02-29T19:39:22.662" v="21955" actId="14826"/>
          <ac:picMkLst>
            <pc:docMk/>
            <pc:sldMk cId="3264977702" sldId="475"/>
            <ac:picMk id="9" creationId="{3750A34B-48B4-5F60-146D-F018ABAF1508}"/>
          </ac:picMkLst>
        </pc:picChg>
      </pc:sldChg>
      <pc:sldChg chg="modSp add mod">
        <pc:chgData name="Jim Copeland" userId="e4dd8cd6-4dbf-4478-9f4b-0bd494793f96" providerId="ADAL" clId="{FF04A20B-6CA0-4884-A7E7-B3B5835D68B8}" dt="2024-02-29T20:02:58.884" v="22755" actId="20577"/>
        <pc:sldMkLst>
          <pc:docMk/>
          <pc:sldMk cId="3240268719" sldId="476"/>
        </pc:sldMkLst>
        <pc:spChg chg="mod">
          <ac:chgData name="Jim Copeland" userId="e4dd8cd6-4dbf-4478-9f4b-0bd494793f96" providerId="ADAL" clId="{FF04A20B-6CA0-4884-A7E7-B3B5835D68B8}" dt="2024-02-29T20:02:58.884" v="22755" actId="20577"/>
          <ac:spMkLst>
            <pc:docMk/>
            <pc:sldMk cId="3240268719" sldId="476"/>
            <ac:spMk id="3" creationId="{493D098D-50FB-441B-9204-437E6C9001A8}"/>
          </ac:spMkLst>
        </pc:spChg>
        <pc:picChg chg="mod">
          <ac:chgData name="Jim Copeland" userId="e4dd8cd6-4dbf-4478-9f4b-0bd494793f96" providerId="ADAL" clId="{FF04A20B-6CA0-4884-A7E7-B3B5835D68B8}" dt="2024-02-29T19:50:49.990" v="22306" actId="14826"/>
          <ac:picMkLst>
            <pc:docMk/>
            <pc:sldMk cId="3240268719" sldId="476"/>
            <ac:picMk id="9" creationId="{3750A34B-48B4-5F60-146D-F018ABAF1508}"/>
          </ac:picMkLst>
        </pc:picChg>
      </pc:sldChg>
      <pc:sldChg chg="modSp add mod">
        <pc:chgData name="Jim Copeland" userId="e4dd8cd6-4dbf-4478-9f4b-0bd494793f96" providerId="ADAL" clId="{FF04A20B-6CA0-4884-A7E7-B3B5835D68B8}" dt="2024-02-29T21:09:06.614" v="23274" actId="6549"/>
        <pc:sldMkLst>
          <pc:docMk/>
          <pc:sldMk cId="1735337481" sldId="477"/>
        </pc:sldMkLst>
        <pc:spChg chg="mod">
          <ac:chgData name="Jim Copeland" userId="e4dd8cd6-4dbf-4478-9f4b-0bd494793f96" providerId="ADAL" clId="{FF04A20B-6CA0-4884-A7E7-B3B5835D68B8}" dt="2024-02-29T21:09:06.614" v="23274" actId="6549"/>
          <ac:spMkLst>
            <pc:docMk/>
            <pc:sldMk cId="1735337481" sldId="477"/>
            <ac:spMk id="3" creationId="{493D098D-50FB-441B-9204-437E6C9001A8}"/>
          </ac:spMkLst>
        </pc:spChg>
        <pc:picChg chg="mod">
          <ac:chgData name="Jim Copeland" userId="e4dd8cd6-4dbf-4478-9f4b-0bd494793f96" providerId="ADAL" clId="{FF04A20B-6CA0-4884-A7E7-B3B5835D68B8}" dt="2024-02-29T20:01:36.920" v="22627" actId="14826"/>
          <ac:picMkLst>
            <pc:docMk/>
            <pc:sldMk cId="1735337481" sldId="477"/>
            <ac:picMk id="9" creationId="{3750A34B-48B4-5F60-146D-F018ABAF1508}"/>
          </ac:picMkLst>
        </pc:picChg>
      </pc:sldChg>
      <pc:sldChg chg="modSp add mod">
        <pc:chgData name="Jim Copeland" userId="e4dd8cd6-4dbf-4478-9f4b-0bd494793f96" providerId="ADAL" clId="{FF04A20B-6CA0-4884-A7E7-B3B5835D68B8}" dt="2024-02-29T21:11:21.281" v="23348" actId="20577"/>
        <pc:sldMkLst>
          <pc:docMk/>
          <pc:sldMk cId="724485172" sldId="478"/>
        </pc:sldMkLst>
        <pc:spChg chg="mod">
          <ac:chgData name="Jim Copeland" userId="e4dd8cd6-4dbf-4478-9f4b-0bd494793f96" providerId="ADAL" clId="{FF04A20B-6CA0-4884-A7E7-B3B5835D68B8}" dt="2024-02-29T21:11:21.281" v="23348" actId="20577"/>
          <ac:spMkLst>
            <pc:docMk/>
            <pc:sldMk cId="724485172" sldId="478"/>
            <ac:spMk id="3" creationId="{493D098D-50FB-441B-9204-437E6C9001A8}"/>
          </ac:spMkLst>
        </pc:spChg>
        <pc:picChg chg="mod">
          <ac:chgData name="Jim Copeland" userId="e4dd8cd6-4dbf-4478-9f4b-0bd494793f96" providerId="ADAL" clId="{FF04A20B-6CA0-4884-A7E7-B3B5835D68B8}" dt="2024-02-29T20:05:52.147" v="22757" actId="14826"/>
          <ac:picMkLst>
            <pc:docMk/>
            <pc:sldMk cId="724485172" sldId="478"/>
            <ac:picMk id="9" creationId="{3750A34B-48B4-5F60-146D-F018ABAF1508}"/>
          </ac:picMkLst>
        </pc:picChg>
      </pc:sldChg>
      <pc:sldChg chg="add del">
        <pc:chgData name="Jim Copeland" userId="e4dd8cd6-4dbf-4478-9f4b-0bd494793f96" providerId="ADAL" clId="{FF04A20B-6CA0-4884-A7E7-B3B5835D68B8}" dt="2024-02-29T20:01:20.635" v="22626" actId="2696"/>
        <pc:sldMkLst>
          <pc:docMk/>
          <pc:sldMk cId="1457357880" sldId="478"/>
        </pc:sldMkLst>
      </pc:sldChg>
      <pc:sldChg chg="addSp modSp add mod">
        <pc:chgData name="Jim Copeland" userId="e4dd8cd6-4dbf-4478-9f4b-0bd494793f96" providerId="ADAL" clId="{FF04A20B-6CA0-4884-A7E7-B3B5835D68B8}" dt="2024-02-29T21:40:23.848" v="24619" actId="14826"/>
        <pc:sldMkLst>
          <pc:docMk/>
          <pc:sldMk cId="3924551185" sldId="479"/>
        </pc:sldMkLst>
        <pc:spChg chg="mod">
          <ac:chgData name="Jim Copeland" userId="e4dd8cd6-4dbf-4478-9f4b-0bd494793f96" providerId="ADAL" clId="{FF04A20B-6CA0-4884-A7E7-B3B5835D68B8}" dt="2024-02-29T20:57:04.915" v="23192" actId="6549"/>
          <ac:spMkLst>
            <pc:docMk/>
            <pc:sldMk cId="3924551185" sldId="479"/>
            <ac:spMk id="3" creationId="{493D098D-50FB-441B-9204-437E6C9001A8}"/>
          </ac:spMkLst>
        </pc:spChg>
        <pc:picChg chg="add mod">
          <ac:chgData name="Jim Copeland" userId="e4dd8cd6-4dbf-4478-9f4b-0bd494793f96" providerId="ADAL" clId="{FF04A20B-6CA0-4884-A7E7-B3B5835D68B8}" dt="2024-02-29T21:40:23.848" v="24619" actId="14826"/>
          <ac:picMkLst>
            <pc:docMk/>
            <pc:sldMk cId="3924551185" sldId="479"/>
            <ac:picMk id="5" creationId="{18A805C7-C4E6-C20B-BA65-13F6BC48AF04}"/>
          </ac:picMkLst>
        </pc:picChg>
        <pc:picChg chg="mod">
          <ac:chgData name="Jim Copeland" userId="e4dd8cd6-4dbf-4478-9f4b-0bd494793f96" providerId="ADAL" clId="{FF04A20B-6CA0-4884-A7E7-B3B5835D68B8}" dt="2024-02-29T20:56:40.597" v="23172" actId="14826"/>
          <ac:picMkLst>
            <pc:docMk/>
            <pc:sldMk cId="3924551185" sldId="479"/>
            <ac:picMk id="9" creationId="{3750A34B-48B4-5F60-146D-F018ABAF1508}"/>
          </ac:picMkLst>
        </pc:picChg>
      </pc:sldChg>
      <pc:sldChg chg="addSp delSp modSp add mod">
        <pc:chgData name="Jim Copeland" userId="e4dd8cd6-4dbf-4478-9f4b-0bd494793f96" providerId="ADAL" clId="{FF04A20B-6CA0-4884-A7E7-B3B5835D68B8}" dt="2024-02-29T21:19:51.023" v="24165" actId="113"/>
        <pc:sldMkLst>
          <pc:docMk/>
          <pc:sldMk cId="2473635399" sldId="480"/>
        </pc:sldMkLst>
        <pc:spChg chg="mod">
          <ac:chgData name="Jim Copeland" userId="e4dd8cd6-4dbf-4478-9f4b-0bd494793f96" providerId="ADAL" clId="{FF04A20B-6CA0-4884-A7E7-B3B5835D68B8}" dt="2024-02-29T21:19:51.023" v="24165" actId="113"/>
          <ac:spMkLst>
            <pc:docMk/>
            <pc:sldMk cId="2473635399" sldId="480"/>
            <ac:spMk id="3" creationId="{493D098D-50FB-441B-9204-437E6C9001A8}"/>
          </ac:spMkLst>
        </pc:spChg>
        <pc:picChg chg="del">
          <ac:chgData name="Jim Copeland" userId="e4dd8cd6-4dbf-4478-9f4b-0bd494793f96" providerId="ADAL" clId="{FF04A20B-6CA0-4884-A7E7-B3B5835D68B8}" dt="2024-02-29T20:57:42.370" v="23194" actId="478"/>
          <ac:picMkLst>
            <pc:docMk/>
            <pc:sldMk cId="2473635399" sldId="480"/>
            <ac:picMk id="5" creationId="{18A805C7-C4E6-C20B-BA65-13F6BC48AF04}"/>
          </ac:picMkLst>
        </pc:picChg>
        <pc:picChg chg="add mod">
          <ac:chgData name="Jim Copeland" userId="e4dd8cd6-4dbf-4478-9f4b-0bd494793f96" providerId="ADAL" clId="{FF04A20B-6CA0-4884-A7E7-B3B5835D68B8}" dt="2024-02-29T21:00:25.401" v="23239" actId="1076"/>
          <ac:picMkLst>
            <pc:docMk/>
            <pc:sldMk cId="2473635399" sldId="480"/>
            <ac:picMk id="7" creationId="{DE7BE2D5-C4AA-D98C-95AF-5268495E9917}"/>
          </ac:picMkLst>
        </pc:picChg>
        <pc:picChg chg="del">
          <ac:chgData name="Jim Copeland" userId="e4dd8cd6-4dbf-4478-9f4b-0bd494793f96" providerId="ADAL" clId="{FF04A20B-6CA0-4884-A7E7-B3B5835D68B8}" dt="2024-02-29T20:59:45.706" v="23195" actId="478"/>
          <ac:picMkLst>
            <pc:docMk/>
            <pc:sldMk cId="2473635399" sldId="480"/>
            <ac:picMk id="9" creationId="{3750A34B-48B4-5F60-146D-F018ABAF1508}"/>
          </ac:picMkLst>
        </pc:picChg>
      </pc:sldChg>
      <pc:sldChg chg="addSp delSp modSp add mod ord addAnim delAnim modAnim">
        <pc:chgData name="Jim Copeland" userId="e4dd8cd6-4dbf-4478-9f4b-0bd494793f96" providerId="ADAL" clId="{FF04A20B-6CA0-4884-A7E7-B3B5835D68B8}" dt="2024-02-29T21:59:07.625" v="25100" actId="1076"/>
        <pc:sldMkLst>
          <pc:docMk/>
          <pc:sldMk cId="3030531385" sldId="481"/>
        </pc:sldMkLst>
        <pc:spChg chg="mod">
          <ac:chgData name="Jim Copeland" userId="e4dd8cd6-4dbf-4478-9f4b-0bd494793f96" providerId="ADAL" clId="{FF04A20B-6CA0-4884-A7E7-B3B5835D68B8}" dt="2024-02-29T21:33:33.527" v="24442" actId="6549"/>
          <ac:spMkLst>
            <pc:docMk/>
            <pc:sldMk cId="3030531385" sldId="481"/>
            <ac:spMk id="3" creationId="{493D098D-50FB-441B-9204-437E6C9001A8}"/>
          </ac:spMkLst>
        </pc:spChg>
        <pc:picChg chg="add del mod">
          <ac:chgData name="Jim Copeland" userId="e4dd8cd6-4dbf-4478-9f4b-0bd494793f96" providerId="ADAL" clId="{FF04A20B-6CA0-4884-A7E7-B3B5835D68B8}" dt="2024-02-29T21:59:07.625" v="25100" actId="1076"/>
          <ac:picMkLst>
            <pc:docMk/>
            <pc:sldMk cId="3030531385" sldId="481"/>
            <ac:picMk id="5" creationId="{68F33116-64EB-A28D-C94F-8977018A1CCE}"/>
          </ac:picMkLst>
        </pc:picChg>
        <pc:picChg chg="mod">
          <ac:chgData name="Jim Copeland" userId="e4dd8cd6-4dbf-4478-9f4b-0bd494793f96" providerId="ADAL" clId="{FF04A20B-6CA0-4884-A7E7-B3B5835D68B8}" dt="2024-02-29T21:26:16.970" v="24183" actId="14100"/>
          <ac:picMkLst>
            <pc:docMk/>
            <pc:sldMk cId="3030531385" sldId="481"/>
            <ac:picMk id="6" creationId="{06074F24-E030-F597-DAB1-3715BBE4E3B9}"/>
          </ac:picMkLst>
        </pc:picChg>
        <pc:picChg chg="del">
          <ac:chgData name="Jim Copeland" userId="e4dd8cd6-4dbf-4478-9f4b-0bd494793f96" providerId="ADAL" clId="{FF04A20B-6CA0-4884-A7E7-B3B5835D68B8}" dt="2024-02-29T21:27:02.404" v="24187" actId="478"/>
          <ac:picMkLst>
            <pc:docMk/>
            <pc:sldMk cId="3030531385" sldId="481"/>
            <ac:picMk id="7" creationId="{CEA64423-07B3-57D1-7D94-4036C046403E}"/>
          </ac:picMkLst>
        </pc:picChg>
        <pc:picChg chg="del">
          <ac:chgData name="Jim Copeland" userId="e4dd8cd6-4dbf-4478-9f4b-0bd494793f96" providerId="ADAL" clId="{FF04A20B-6CA0-4884-A7E7-B3B5835D68B8}" dt="2024-02-29T21:27:01.624" v="24186" actId="478"/>
          <ac:picMkLst>
            <pc:docMk/>
            <pc:sldMk cId="3030531385" sldId="481"/>
            <ac:picMk id="16" creationId="{8C65C83F-50CA-7A88-95E0-FC0F0EDFC05E}"/>
          </ac:picMkLst>
        </pc:picChg>
      </pc:sldChg>
      <pc:sldChg chg="modSp add del mod ord replId modAnim">
        <pc:chgData name="Jim Copeland" userId="e4dd8cd6-4dbf-4478-9f4b-0bd494793f96" providerId="ADAL" clId="{FF04A20B-6CA0-4884-A7E7-B3B5835D68B8}" dt="2024-03-01T02:36:07.357" v="27009" actId="2696"/>
        <pc:sldMkLst>
          <pc:docMk/>
          <pc:sldMk cId="2980755637" sldId="482"/>
        </pc:sldMkLst>
        <pc:picChg chg="mod">
          <ac:chgData name="Jim Copeland" userId="e4dd8cd6-4dbf-4478-9f4b-0bd494793f96" providerId="ADAL" clId="{FF04A20B-6CA0-4884-A7E7-B3B5835D68B8}" dt="2024-02-29T21:26:27.147" v="24184" actId="14100"/>
          <ac:picMkLst>
            <pc:docMk/>
            <pc:sldMk cId="2980755637" sldId="482"/>
            <ac:picMk id="6" creationId="{06074F24-E030-F597-DAB1-3715BBE4E3B9}"/>
          </ac:picMkLst>
        </pc:picChg>
        <pc:picChg chg="mod">
          <ac:chgData name="Jim Copeland" userId="e4dd8cd6-4dbf-4478-9f4b-0bd494793f96" providerId="ADAL" clId="{FF04A20B-6CA0-4884-A7E7-B3B5835D68B8}" dt="2024-03-01T02:18:24.458" v="26172" actId="1076"/>
          <ac:picMkLst>
            <pc:docMk/>
            <pc:sldMk cId="2980755637" sldId="482"/>
            <ac:picMk id="8" creationId="{79CFFD58-4EB6-99EB-4B78-83E8BE7BF686}"/>
          </ac:picMkLst>
        </pc:picChg>
        <pc:picChg chg="mod">
          <ac:chgData name="Jim Copeland" userId="e4dd8cd6-4dbf-4478-9f4b-0bd494793f96" providerId="ADAL" clId="{FF04A20B-6CA0-4884-A7E7-B3B5835D68B8}" dt="2024-03-01T02:18:25.812" v="26173" actId="1076"/>
          <ac:picMkLst>
            <pc:docMk/>
            <pc:sldMk cId="2980755637" sldId="482"/>
            <ac:picMk id="12" creationId="{7715E17E-F073-86C3-AE6D-13E121E47B78}"/>
          </ac:picMkLst>
        </pc:picChg>
        <pc:picChg chg="mod">
          <ac:chgData name="Jim Copeland" userId="e4dd8cd6-4dbf-4478-9f4b-0bd494793f96" providerId="ADAL" clId="{FF04A20B-6CA0-4884-A7E7-B3B5835D68B8}" dt="2024-02-29T22:19:26.544" v="25722" actId="1076"/>
          <ac:picMkLst>
            <pc:docMk/>
            <pc:sldMk cId="2980755637" sldId="482"/>
            <ac:picMk id="14" creationId="{DC1E6B10-5F66-08DE-1D47-626C3B663E1E}"/>
          </ac:picMkLst>
        </pc:picChg>
      </pc:sldChg>
      <pc:sldChg chg="modSp add mod ord">
        <pc:chgData name="Jim Copeland" userId="e4dd8cd6-4dbf-4478-9f4b-0bd494793f96" providerId="ADAL" clId="{FF04A20B-6CA0-4884-A7E7-B3B5835D68B8}" dt="2024-02-29T21:25:55.036" v="24180" actId="14826"/>
        <pc:sldMkLst>
          <pc:docMk/>
          <pc:sldMk cId="1149117214" sldId="483"/>
        </pc:sldMkLst>
        <pc:picChg chg="mod">
          <ac:chgData name="Jim Copeland" userId="e4dd8cd6-4dbf-4478-9f4b-0bd494793f96" providerId="ADAL" clId="{FF04A20B-6CA0-4884-A7E7-B3B5835D68B8}" dt="2024-02-29T21:25:55.036" v="24180" actId="14826"/>
          <ac:picMkLst>
            <pc:docMk/>
            <pc:sldMk cId="1149117214" sldId="483"/>
            <ac:picMk id="6" creationId="{06074F24-E030-F597-DAB1-3715BBE4E3B9}"/>
          </ac:picMkLst>
        </pc:picChg>
      </pc:sldChg>
      <pc:sldChg chg="delSp modSp add mod delAnim modAnim">
        <pc:chgData name="Jim Copeland" userId="e4dd8cd6-4dbf-4478-9f4b-0bd494793f96" providerId="ADAL" clId="{FF04A20B-6CA0-4884-A7E7-B3B5835D68B8}" dt="2024-03-01T02:39:13.540" v="27011" actId="14826"/>
        <pc:sldMkLst>
          <pc:docMk/>
          <pc:sldMk cId="546844120" sldId="484"/>
        </pc:sldMkLst>
        <pc:spChg chg="mod">
          <ac:chgData name="Jim Copeland" userId="e4dd8cd6-4dbf-4478-9f4b-0bd494793f96" providerId="ADAL" clId="{FF04A20B-6CA0-4884-A7E7-B3B5835D68B8}" dt="2024-02-29T22:17:40.695" v="25718" actId="113"/>
          <ac:spMkLst>
            <pc:docMk/>
            <pc:sldMk cId="546844120" sldId="484"/>
            <ac:spMk id="3" creationId="{493D098D-50FB-441B-9204-437E6C9001A8}"/>
          </ac:spMkLst>
        </pc:spChg>
        <pc:picChg chg="mod">
          <ac:chgData name="Jim Copeland" userId="e4dd8cd6-4dbf-4478-9f4b-0bd494793f96" providerId="ADAL" clId="{FF04A20B-6CA0-4884-A7E7-B3B5835D68B8}" dt="2024-03-01T02:39:13.540" v="27011" actId="14826"/>
          <ac:picMkLst>
            <pc:docMk/>
            <pc:sldMk cId="546844120" sldId="484"/>
            <ac:picMk id="5" creationId="{68F33116-64EB-A28D-C94F-8977018A1CCE}"/>
          </ac:picMkLst>
        </pc:picChg>
        <pc:picChg chg="del">
          <ac:chgData name="Jim Copeland" userId="e4dd8cd6-4dbf-4478-9f4b-0bd494793f96" providerId="ADAL" clId="{FF04A20B-6CA0-4884-A7E7-B3B5835D68B8}" dt="2024-02-29T22:06:40.463" v="25310" actId="478"/>
          <ac:picMkLst>
            <pc:docMk/>
            <pc:sldMk cId="546844120" sldId="484"/>
            <ac:picMk id="7" creationId="{CEA64423-07B3-57D1-7D94-4036C046403E}"/>
          </ac:picMkLst>
        </pc:picChg>
        <pc:picChg chg="del">
          <ac:chgData name="Jim Copeland" userId="e4dd8cd6-4dbf-4478-9f4b-0bd494793f96" providerId="ADAL" clId="{FF04A20B-6CA0-4884-A7E7-B3B5835D68B8}" dt="2024-02-29T22:06:39.382" v="25309" actId="478"/>
          <ac:picMkLst>
            <pc:docMk/>
            <pc:sldMk cId="546844120" sldId="484"/>
            <ac:picMk id="16" creationId="{8C65C83F-50CA-7A88-95E0-FC0F0EDFC05E}"/>
          </ac:picMkLst>
        </pc:picChg>
      </pc:sldChg>
      <pc:sldChg chg="addSp modSp add mod modAnim">
        <pc:chgData name="Jim Copeland" userId="e4dd8cd6-4dbf-4478-9f4b-0bd494793f96" providerId="ADAL" clId="{FF04A20B-6CA0-4884-A7E7-B3B5835D68B8}" dt="2024-03-01T02:21:13.353" v="26334" actId="14100"/>
        <pc:sldMkLst>
          <pc:docMk/>
          <pc:sldMk cId="2275021983" sldId="485"/>
        </pc:sldMkLst>
        <pc:spChg chg="mod">
          <ac:chgData name="Jim Copeland" userId="e4dd8cd6-4dbf-4478-9f4b-0bd494793f96" providerId="ADAL" clId="{FF04A20B-6CA0-4884-A7E7-B3B5835D68B8}" dt="2024-03-01T02:21:13.353" v="26334" actId="14100"/>
          <ac:spMkLst>
            <pc:docMk/>
            <pc:sldMk cId="2275021983" sldId="485"/>
            <ac:spMk id="3" creationId="{493D098D-50FB-441B-9204-437E6C9001A8}"/>
          </ac:spMkLst>
        </pc:spChg>
        <pc:picChg chg="mod">
          <ac:chgData name="Jim Copeland" userId="e4dd8cd6-4dbf-4478-9f4b-0bd494793f96" providerId="ADAL" clId="{FF04A20B-6CA0-4884-A7E7-B3B5835D68B8}" dt="2024-02-29T22:25:22.459" v="25728" actId="14826"/>
          <ac:picMkLst>
            <pc:docMk/>
            <pc:sldMk cId="2275021983" sldId="485"/>
            <ac:picMk id="5" creationId="{68F33116-64EB-A28D-C94F-8977018A1CCE}"/>
          </ac:picMkLst>
        </pc:picChg>
        <pc:picChg chg="add mod">
          <ac:chgData name="Jim Copeland" userId="e4dd8cd6-4dbf-4478-9f4b-0bd494793f96" providerId="ADAL" clId="{FF04A20B-6CA0-4884-A7E7-B3B5835D68B8}" dt="2024-02-29T21:45:30.820" v="24887" actId="1076"/>
          <ac:picMkLst>
            <pc:docMk/>
            <pc:sldMk cId="2275021983" sldId="485"/>
            <ac:picMk id="7" creationId="{D77D6537-3C01-88B3-5C76-1B072A92E459}"/>
          </ac:picMkLst>
        </pc:picChg>
      </pc:sldChg>
      <pc:sldChg chg="addSp delSp modSp add mod addAnim delAnim modAnim">
        <pc:chgData name="Jim Copeland" userId="e4dd8cd6-4dbf-4478-9f4b-0bd494793f96" providerId="ADAL" clId="{FF04A20B-6CA0-4884-A7E7-B3B5835D68B8}" dt="2024-03-01T02:21:05.937" v="26333" actId="14100"/>
        <pc:sldMkLst>
          <pc:docMk/>
          <pc:sldMk cId="2664161413" sldId="486"/>
        </pc:sldMkLst>
        <pc:spChg chg="mod">
          <ac:chgData name="Jim Copeland" userId="e4dd8cd6-4dbf-4478-9f4b-0bd494793f96" providerId="ADAL" clId="{FF04A20B-6CA0-4884-A7E7-B3B5835D68B8}" dt="2024-03-01T02:21:05.937" v="26333" actId="14100"/>
          <ac:spMkLst>
            <pc:docMk/>
            <pc:sldMk cId="2664161413" sldId="486"/>
            <ac:spMk id="3" creationId="{493D098D-50FB-441B-9204-437E6C9001A8}"/>
          </ac:spMkLst>
        </pc:spChg>
        <pc:picChg chg="add del mod">
          <ac:chgData name="Jim Copeland" userId="e4dd8cd6-4dbf-4478-9f4b-0bd494793f96" providerId="ADAL" clId="{FF04A20B-6CA0-4884-A7E7-B3B5835D68B8}" dt="2024-02-29T22:03:47.025" v="25129" actId="1076"/>
          <ac:picMkLst>
            <pc:docMk/>
            <pc:sldMk cId="2664161413" sldId="486"/>
            <ac:picMk id="5" creationId="{68F33116-64EB-A28D-C94F-8977018A1CCE}"/>
          </ac:picMkLst>
        </pc:picChg>
        <pc:picChg chg="del">
          <ac:chgData name="Jim Copeland" userId="e4dd8cd6-4dbf-4478-9f4b-0bd494793f96" providerId="ADAL" clId="{FF04A20B-6CA0-4884-A7E7-B3B5835D68B8}" dt="2024-02-29T22:05:43.846" v="25307" actId="478"/>
          <ac:picMkLst>
            <pc:docMk/>
            <pc:sldMk cId="2664161413" sldId="486"/>
            <ac:picMk id="7" creationId="{D77D6537-3C01-88B3-5C76-1B072A92E459}"/>
          </ac:picMkLst>
        </pc:picChg>
        <pc:picChg chg="add del">
          <ac:chgData name="Jim Copeland" userId="e4dd8cd6-4dbf-4478-9f4b-0bd494793f96" providerId="ADAL" clId="{FF04A20B-6CA0-4884-A7E7-B3B5835D68B8}" dt="2024-02-29T21:57:58.737" v="25058" actId="22"/>
          <ac:picMkLst>
            <pc:docMk/>
            <pc:sldMk cId="2664161413" sldId="486"/>
            <ac:picMk id="8" creationId="{2CCEE76E-1CE3-67F8-F64B-B9F41AA5D561}"/>
          </ac:picMkLst>
        </pc:picChg>
      </pc:sldChg>
      <pc:sldChg chg="modSp add mod">
        <pc:chgData name="Jim Copeland" userId="e4dd8cd6-4dbf-4478-9f4b-0bd494793f96" providerId="ADAL" clId="{FF04A20B-6CA0-4884-A7E7-B3B5835D68B8}" dt="2024-03-01T02:25:07.772" v="26461" actId="20577"/>
        <pc:sldMkLst>
          <pc:docMk/>
          <pc:sldMk cId="427246323" sldId="487"/>
        </pc:sldMkLst>
        <pc:spChg chg="mod">
          <ac:chgData name="Jim Copeland" userId="e4dd8cd6-4dbf-4478-9f4b-0bd494793f96" providerId="ADAL" clId="{FF04A20B-6CA0-4884-A7E7-B3B5835D68B8}" dt="2024-03-01T02:25:07.772" v="26461" actId="20577"/>
          <ac:spMkLst>
            <pc:docMk/>
            <pc:sldMk cId="427246323" sldId="487"/>
            <ac:spMk id="3" creationId="{493D098D-50FB-441B-9204-437E6C9001A8}"/>
          </ac:spMkLst>
        </pc:spChg>
        <pc:picChg chg="mod">
          <ac:chgData name="Jim Copeland" userId="e4dd8cd6-4dbf-4478-9f4b-0bd494793f96" providerId="ADAL" clId="{FF04A20B-6CA0-4884-A7E7-B3B5835D68B8}" dt="2024-03-01T02:17:08.400" v="26170" actId="14826"/>
          <ac:picMkLst>
            <pc:docMk/>
            <pc:sldMk cId="427246323" sldId="487"/>
            <ac:picMk id="5" creationId="{68F33116-64EB-A28D-C94F-8977018A1CCE}"/>
          </ac:picMkLst>
        </pc:picChg>
      </pc:sldChg>
      <pc:sldChg chg="addSp modSp add mod">
        <pc:chgData name="Jim Copeland" userId="e4dd8cd6-4dbf-4478-9f4b-0bd494793f96" providerId="ADAL" clId="{FF04A20B-6CA0-4884-A7E7-B3B5835D68B8}" dt="2024-03-01T02:35:47.315" v="27008" actId="14826"/>
        <pc:sldMkLst>
          <pc:docMk/>
          <pc:sldMk cId="2357189525" sldId="488"/>
        </pc:sldMkLst>
        <pc:spChg chg="mod">
          <ac:chgData name="Jim Copeland" userId="e4dd8cd6-4dbf-4478-9f4b-0bd494793f96" providerId="ADAL" clId="{FF04A20B-6CA0-4884-A7E7-B3B5835D68B8}" dt="2024-03-01T02:34:07.463" v="27006" actId="255"/>
          <ac:spMkLst>
            <pc:docMk/>
            <pc:sldMk cId="2357189525" sldId="488"/>
            <ac:spMk id="3" creationId="{493D098D-50FB-441B-9204-437E6C9001A8}"/>
          </ac:spMkLst>
        </pc:spChg>
        <pc:picChg chg="mod">
          <ac:chgData name="Jim Copeland" userId="e4dd8cd6-4dbf-4478-9f4b-0bd494793f96" providerId="ADAL" clId="{FF04A20B-6CA0-4884-A7E7-B3B5835D68B8}" dt="2024-03-01T02:35:47.315" v="27008" actId="14826"/>
          <ac:picMkLst>
            <pc:docMk/>
            <pc:sldMk cId="2357189525" sldId="488"/>
            <ac:picMk id="5" creationId="{68F33116-64EB-A28D-C94F-8977018A1CCE}"/>
          </ac:picMkLst>
        </pc:picChg>
        <pc:picChg chg="add mod">
          <ac:chgData name="Jim Copeland" userId="e4dd8cd6-4dbf-4478-9f4b-0bd494793f96" providerId="ADAL" clId="{FF04A20B-6CA0-4884-A7E7-B3B5835D68B8}" dt="2024-03-01T02:34:15.136" v="27007" actId="1076"/>
          <ac:picMkLst>
            <pc:docMk/>
            <pc:sldMk cId="2357189525" sldId="488"/>
            <ac:picMk id="7" creationId="{0CCEE820-6065-1CA7-7234-6E27FDA85D26}"/>
          </ac:picMkLst>
        </pc:picChg>
      </pc:sldChg>
      <pc:sldChg chg="addSp modSp add mod">
        <pc:chgData name="Jim Copeland" userId="e4dd8cd6-4dbf-4478-9f4b-0bd494793f96" providerId="ADAL" clId="{FF04A20B-6CA0-4884-A7E7-B3B5835D68B8}" dt="2024-03-01T03:06:30.783" v="27757" actId="20577"/>
        <pc:sldMkLst>
          <pc:docMk/>
          <pc:sldMk cId="1498545405" sldId="489"/>
        </pc:sldMkLst>
        <pc:spChg chg="mod">
          <ac:chgData name="Jim Copeland" userId="e4dd8cd6-4dbf-4478-9f4b-0bd494793f96" providerId="ADAL" clId="{FF04A20B-6CA0-4884-A7E7-B3B5835D68B8}" dt="2024-03-01T03:06:30.783" v="27757" actId="20577"/>
          <ac:spMkLst>
            <pc:docMk/>
            <pc:sldMk cId="1498545405" sldId="489"/>
            <ac:spMk id="3" creationId="{493D098D-50FB-441B-9204-437E6C9001A8}"/>
          </ac:spMkLst>
        </pc:spChg>
        <pc:picChg chg="add mod">
          <ac:chgData name="Jim Copeland" userId="e4dd8cd6-4dbf-4478-9f4b-0bd494793f96" providerId="ADAL" clId="{FF04A20B-6CA0-4884-A7E7-B3B5835D68B8}" dt="2024-03-01T02:59:49.250" v="27573" actId="1076"/>
          <ac:picMkLst>
            <pc:docMk/>
            <pc:sldMk cId="1498545405" sldId="489"/>
            <ac:picMk id="5" creationId="{36CC9199-64C3-0299-276D-F194167B247A}"/>
          </ac:picMkLst>
        </pc:picChg>
        <pc:picChg chg="mod">
          <ac:chgData name="Jim Copeland" userId="e4dd8cd6-4dbf-4478-9f4b-0bd494793f96" providerId="ADAL" clId="{FF04A20B-6CA0-4884-A7E7-B3B5835D68B8}" dt="2024-03-01T03:06:16.343" v="27752" actId="14826"/>
          <ac:picMkLst>
            <pc:docMk/>
            <pc:sldMk cId="1498545405" sldId="489"/>
            <ac:picMk id="9" creationId="{3750A34B-48B4-5F60-146D-F018ABAF1508}"/>
          </ac:picMkLst>
        </pc:picChg>
      </pc:sldChg>
      <pc:sldChg chg="delSp modSp add mod">
        <pc:chgData name="Jim Copeland" userId="e4dd8cd6-4dbf-4478-9f4b-0bd494793f96" providerId="ADAL" clId="{FF04A20B-6CA0-4884-A7E7-B3B5835D68B8}" dt="2024-03-01T03:35:14.581" v="27995" actId="14826"/>
        <pc:sldMkLst>
          <pc:docMk/>
          <pc:sldMk cId="3850939458" sldId="490"/>
        </pc:sldMkLst>
        <pc:spChg chg="mod">
          <ac:chgData name="Jim Copeland" userId="e4dd8cd6-4dbf-4478-9f4b-0bd494793f96" providerId="ADAL" clId="{FF04A20B-6CA0-4884-A7E7-B3B5835D68B8}" dt="2024-03-01T03:29:46.318" v="27993" actId="20577"/>
          <ac:spMkLst>
            <pc:docMk/>
            <pc:sldMk cId="3850939458" sldId="490"/>
            <ac:spMk id="3" creationId="{493D098D-50FB-441B-9204-437E6C9001A8}"/>
          </ac:spMkLst>
        </pc:spChg>
        <pc:picChg chg="del">
          <ac:chgData name="Jim Copeland" userId="e4dd8cd6-4dbf-4478-9f4b-0bd494793f96" providerId="ADAL" clId="{FF04A20B-6CA0-4884-A7E7-B3B5835D68B8}" dt="2024-03-01T03:16:46.701" v="27759" actId="478"/>
          <ac:picMkLst>
            <pc:docMk/>
            <pc:sldMk cId="3850939458" sldId="490"/>
            <ac:picMk id="5" creationId="{36CC9199-64C3-0299-276D-F194167B247A}"/>
          </ac:picMkLst>
        </pc:picChg>
        <pc:picChg chg="mod">
          <ac:chgData name="Jim Copeland" userId="e4dd8cd6-4dbf-4478-9f4b-0bd494793f96" providerId="ADAL" clId="{FF04A20B-6CA0-4884-A7E7-B3B5835D68B8}" dt="2024-03-01T03:35:14.581" v="27995" actId="14826"/>
          <ac:picMkLst>
            <pc:docMk/>
            <pc:sldMk cId="3850939458" sldId="490"/>
            <ac:picMk id="9" creationId="{3750A34B-48B4-5F60-146D-F018ABAF1508}"/>
          </ac:picMkLst>
        </pc:picChg>
      </pc:sldChg>
      <pc:sldChg chg="modSp add mod">
        <pc:chgData name="Jim Copeland" userId="e4dd8cd6-4dbf-4478-9f4b-0bd494793f96" providerId="ADAL" clId="{FF04A20B-6CA0-4884-A7E7-B3B5835D68B8}" dt="2024-03-01T03:40:03.409" v="28174" actId="14826"/>
        <pc:sldMkLst>
          <pc:docMk/>
          <pc:sldMk cId="4144722585" sldId="491"/>
        </pc:sldMkLst>
        <pc:spChg chg="mod">
          <ac:chgData name="Jim Copeland" userId="e4dd8cd6-4dbf-4478-9f4b-0bd494793f96" providerId="ADAL" clId="{FF04A20B-6CA0-4884-A7E7-B3B5835D68B8}" dt="2024-03-01T03:38:10.545" v="28173" actId="20577"/>
          <ac:spMkLst>
            <pc:docMk/>
            <pc:sldMk cId="4144722585" sldId="491"/>
            <ac:spMk id="3" creationId="{493D098D-50FB-441B-9204-437E6C9001A8}"/>
          </ac:spMkLst>
        </pc:spChg>
        <pc:picChg chg="mod">
          <ac:chgData name="Jim Copeland" userId="e4dd8cd6-4dbf-4478-9f4b-0bd494793f96" providerId="ADAL" clId="{FF04A20B-6CA0-4884-A7E7-B3B5835D68B8}" dt="2024-03-01T03:40:03.409" v="28174" actId="14826"/>
          <ac:picMkLst>
            <pc:docMk/>
            <pc:sldMk cId="4144722585" sldId="491"/>
            <ac:picMk id="9" creationId="{3750A34B-48B4-5F60-146D-F018ABAF1508}"/>
          </ac:picMkLst>
        </pc:picChg>
      </pc:sldChg>
      <pc:sldChg chg="modSp add mod">
        <pc:chgData name="Jim Copeland" userId="e4dd8cd6-4dbf-4478-9f4b-0bd494793f96" providerId="ADAL" clId="{FF04A20B-6CA0-4884-A7E7-B3B5835D68B8}" dt="2024-03-01T03:46:27.435" v="28242" actId="14826"/>
        <pc:sldMkLst>
          <pc:docMk/>
          <pc:sldMk cId="605792567" sldId="492"/>
        </pc:sldMkLst>
        <pc:picChg chg="mod">
          <ac:chgData name="Jim Copeland" userId="e4dd8cd6-4dbf-4478-9f4b-0bd494793f96" providerId="ADAL" clId="{FF04A20B-6CA0-4884-A7E7-B3B5835D68B8}" dt="2024-03-01T03:46:27.435" v="28242" actId="14826"/>
          <ac:picMkLst>
            <pc:docMk/>
            <pc:sldMk cId="605792567" sldId="492"/>
            <ac:picMk id="6" creationId="{06074F24-E030-F597-DAB1-3715BBE4E3B9}"/>
          </ac:picMkLst>
        </pc:picChg>
      </pc:sldChg>
      <pc:sldChg chg="modSp add mod ord">
        <pc:chgData name="Jim Copeland" userId="e4dd8cd6-4dbf-4478-9f4b-0bd494793f96" providerId="ADAL" clId="{FF04A20B-6CA0-4884-A7E7-B3B5835D68B8}" dt="2024-03-01T03:56:40.271" v="28493" actId="20577"/>
        <pc:sldMkLst>
          <pc:docMk/>
          <pc:sldMk cId="2995893352" sldId="493"/>
        </pc:sldMkLst>
        <pc:spChg chg="mod">
          <ac:chgData name="Jim Copeland" userId="e4dd8cd6-4dbf-4478-9f4b-0bd494793f96" providerId="ADAL" clId="{FF04A20B-6CA0-4884-A7E7-B3B5835D68B8}" dt="2024-03-01T03:56:40.271" v="28493" actId="20577"/>
          <ac:spMkLst>
            <pc:docMk/>
            <pc:sldMk cId="2995893352" sldId="493"/>
            <ac:spMk id="3" creationId="{493D098D-50FB-441B-9204-437E6C9001A8}"/>
          </ac:spMkLst>
        </pc:spChg>
        <pc:picChg chg="mod">
          <ac:chgData name="Jim Copeland" userId="e4dd8cd6-4dbf-4478-9f4b-0bd494793f96" providerId="ADAL" clId="{FF04A20B-6CA0-4884-A7E7-B3B5835D68B8}" dt="2024-03-01T03:46:07.671" v="28240" actId="14826"/>
          <ac:picMkLst>
            <pc:docMk/>
            <pc:sldMk cId="2995893352" sldId="493"/>
            <ac:picMk id="6" creationId="{06074F24-E030-F597-DAB1-3715BBE4E3B9}"/>
          </ac:picMkLst>
        </pc:picChg>
        <pc:picChg chg="mod">
          <ac:chgData name="Jim Copeland" userId="e4dd8cd6-4dbf-4478-9f4b-0bd494793f96" providerId="ADAL" clId="{FF04A20B-6CA0-4884-A7E7-B3B5835D68B8}" dt="2024-03-01T03:44:51.464" v="28206" actId="14826"/>
          <ac:picMkLst>
            <pc:docMk/>
            <pc:sldMk cId="2995893352" sldId="493"/>
            <ac:picMk id="9" creationId="{3750A34B-48B4-5F60-146D-F018ABAF1508}"/>
          </ac:picMkLst>
        </pc:picChg>
      </pc:sldChg>
      <pc:sldChg chg="modSp add del mod ord">
        <pc:chgData name="Jim Copeland" userId="e4dd8cd6-4dbf-4478-9f4b-0bd494793f96" providerId="ADAL" clId="{FF04A20B-6CA0-4884-A7E7-B3B5835D68B8}" dt="2024-03-01T04:08:19.188" v="29248" actId="2696"/>
        <pc:sldMkLst>
          <pc:docMk/>
          <pc:sldMk cId="376944741" sldId="494"/>
        </pc:sldMkLst>
        <pc:picChg chg="mod">
          <ac:chgData name="Jim Copeland" userId="e4dd8cd6-4dbf-4478-9f4b-0bd494793f96" providerId="ADAL" clId="{FF04A20B-6CA0-4884-A7E7-B3B5835D68B8}" dt="2024-03-01T03:46:21.945" v="28241" actId="14826"/>
          <ac:picMkLst>
            <pc:docMk/>
            <pc:sldMk cId="376944741" sldId="494"/>
            <ac:picMk id="6" creationId="{06074F24-E030-F597-DAB1-3715BBE4E3B9}"/>
          </ac:picMkLst>
        </pc:picChg>
      </pc:sldChg>
      <pc:sldChg chg="modSp add mod ord">
        <pc:chgData name="Jim Copeland" userId="e4dd8cd6-4dbf-4478-9f4b-0bd494793f96" providerId="ADAL" clId="{FF04A20B-6CA0-4884-A7E7-B3B5835D68B8}" dt="2024-03-01T04:08:00.258" v="29247" actId="6549"/>
        <pc:sldMkLst>
          <pc:docMk/>
          <pc:sldMk cId="575796031" sldId="495"/>
        </pc:sldMkLst>
        <pc:spChg chg="mod">
          <ac:chgData name="Jim Copeland" userId="e4dd8cd6-4dbf-4478-9f4b-0bd494793f96" providerId="ADAL" clId="{FF04A20B-6CA0-4884-A7E7-B3B5835D68B8}" dt="2024-03-01T04:08:00.258" v="29247" actId="6549"/>
          <ac:spMkLst>
            <pc:docMk/>
            <pc:sldMk cId="575796031" sldId="495"/>
            <ac:spMk id="3" creationId="{493D098D-50FB-441B-9204-437E6C9001A8}"/>
          </ac:spMkLst>
        </pc:spChg>
        <pc:picChg chg="mod">
          <ac:chgData name="Jim Copeland" userId="e4dd8cd6-4dbf-4478-9f4b-0bd494793f96" providerId="ADAL" clId="{FF04A20B-6CA0-4884-A7E7-B3B5835D68B8}" dt="2024-03-01T04:07:19.479" v="29192" actId="14826"/>
          <ac:picMkLst>
            <pc:docMk/>
            <pc:sldMk cId="575796031" sldId="495"/>
            <ac:picMk id="9" creationId="{3750A34B-48B4-5F60-146D-F018ABAF1508}"/>
          </ac:picMkLst>
        </pc:picChg>
      </pc:sldChg>
      <pc:sldChg chg="modSp add mod">
        <pc:chgData name="Jim Copeland" userId="e4dd8cd6-4dbf-4478-9f4b-0bd494793f96" providerId="ADAL" clId="{FF04A20B-6CA0-4884-A7E7-B3B5835D68B8}" dt="2024-03-01T04:06:28.407" v="29185" actId="27636"/>
        <pc:sldMkLst>
          <pc:docMk/>
          <pc:sldMk cId="1962150363" sldId="496"/>
        </pc:sldMkLst>
        <pc:spChg chg="mod">
          <ac:chgData name="Jim Copeland" userId="e4dd8cd6-4dbf-4478-9f4b-0bd494793f96" providerId="ADAL" clId="{FF04A20B-6CA0-4884-A7E7-B3B5835D68B8}" dt="2024-03-01T04:06:28.407" v="29185" actId="27636"/>
          <ac:spMkLst>
            <pc:docMk/>
            <pc:sldMk cId="1962150363" sldId="496"/>
            <ac:spMk id="3" creationId="{493D098D-50FB-441B-9204-437E6C9001A8}"/>
          </ac:spMkLst>
        </pc:spChg>
      </pc:sldChg>
      <pc:sldChg chg="delSp modSp add mod">
        <pc:chgData name="Jim Copeland" userId="e4dd8cd6-4dbf-4478-9f4b-0bd494793f96" providerId="ADAL" clId="{FF04A20B-6CA0-4884-A7E7-B3B5835D68B8}" dt="2024-03-01T04:29:23.279" v="29883" actId="14826"/>
        <pc:sldMkLst>
          <pc:docMk/>
          <pc:sldMk cId="3262178654" sldId="497"/>
        </pc:sldMkLst>
        <pc:spChg chg="mod">
          <ac:chgData name="Jim Copeland" userId="e4dd8cd6-4dbf-4478-9f4b-0bd494793f96" providerId="ADAL" clId="{FF04A20B-6CA0-4884-A7E7-B3B5835D68B8}" dt="2024-03-01T04:27:29.026" v="29878" actId="6549"/>
          <ac:spMkLst>
            <pc:docMk/>
            <pc:sldMk cId="3262178654" sldId="497"/>
            <ac:spMk id="3" creationId="{493D098D-50FB-441B-9204-437E6C9001A8}"/>
          </ac:spMkLst>
        </pc:spChg>
        <pc:picChg chg="mod">
          <ac:chgData name="Jim Copeland" userId="e4dd8cd6-4dbf-4478-9f4b-0bd494793f96" providerId="ADAL" clId="{FF04A20B-6CA0-4884-A7E7-B3B5835D68B8}" dt="2024-03-01T04:29:23.279" v="29883" actId="14826"/>
          <ac:picMkLst>
            <pc:docMk/>
            <pc:sldMk cId="3262178654" sldId="497"/>
            <ac:picMk id="9" creationId="{3750A34B-48B4-5F60-146D-F018ABAF1508}"/>
          </ac:picMkLst>
        </pc:picChg>
        <pc:picChg chg="del">
          <ac:chgData name="Jim Copeland" userId="e4dd8cd6-4dbf-4478-9f4b-0bd494793f96" providerId="ADAL" clId="{FF04A20B-6CA0-4884-A7E7-B3B5835D68B8}" dt="2024-03-01T04:27:24.855" v="29875" actId="478"/>
          <ac:picMkLst>
            <pc:docMk/>
            <pc:sldMk cId="3262178654" sldId="497"/>
            <ac:picMk id="16" creationId="{627DE27F-1525-9986-93C4-666EDC31E5FE}"/>
          </ac:picMkLst>
        </pc:picChg>
        <pc:picChg chg="del">
          <ac:chgData name="Jim Copeland" userId="e4dd8cd6-4dbf-4478-9f4b-0bd494793f96" providerId="ADAL" clId="{FF04A20B-6CA0-4884-A7E7-B3B5835D68B8}" dt="2024-03-01T04:27:23.943" v="29874" actId="478"/>
          <ac:picMkLst>
            <pc:docMk/>
            <pc:sldMk cId="3262178654" sldId="497"/>
            <ac:picMk id="19" creationId="{0CBF1A43-FD09-0F30-98CA-706E10D097D5}"/>
          </ac:picMkLst>
        </pc:picChg>
        <pc:picChg chg="del">
          <ac:chgData name="Jim Copeland" userId="e4dd8cd6-4dbf-4478-9f4b-0bd494793f96" providerId="ADAL" clId="{FF04A20B-6CA0-4884-A7E7-B3B5835D68B8}" dt="2024-03-01T04:27:25.715" v="29876" actId="478"/>
          <ac:picMkLst>
            <pc:docMk/>
            <pc:sldMk cId="3262178654" sldId="497"/>
            <ac:picMk id="21" creationId="{79E15A0D-2FAB-DFA9-A6E0-52FD8BEE358F}"/>
          </ac:picMkLst>
        </pc:picChg>
        <pc:picChg chg="del">
          <ac:chgData name="Jim Copeland" userId="e4dd8cd6-4dbf-4478-9f4b-0bd494793f96" providerId="ADAL" clId="{FF04A20B-6CA0-4884-A7E7-B3B5835D68B8}" dt="2024-03-01T04:27:26.327" v="29877" actId="478"/>
          <ac:picMkLst>
            <pc:docMk/>
            <pc:sldMk cId="3262178654" sldId="497"/>
            <ac:picMk id="25" creationId="{A188F456-3E47-ADFC-C4FC-D4552933C331}"/>
          </ac:picMkLst>
        </pc:picChg>
      </pc:sldChg>
      <pc:sldChg chg="delSp modSp add mod">
        <pc:chgData name="Jim Copeland" userId="e4dd8cd6-4dbf-4478-9f4b-0bd494793f96" providerId="ADAL" clId="{FF04A20B-6CA0-4884-A7E7-B3B5835D68B8}" dt="2024-03-01T04:33:13.712" v="30044" actId="478"/>
        <pc:sldMkLst>
          <pc:docMk/>
          <pc:sldMk cId="2557793080" sldId="498"/>
        </pc:sldMkLst>
        <pc:spChg chg="mod">
          <ac:chgData name="Jim Copeland" userId="e4dd8cd6-4dbf-4478-9f4b-0bd494793f96" providerId="ADAL" clId="{FF04A20B-6CA0-4884-A7E7-B3B5835D68B8}" dt="2024-03-01T04:33:08.021" v="30040" actId="6549"/>
          <ac:spMkLst>
            <pc:docMk/>
            <pc:sldMk cId="2557793080" sldId="498"/>
            <ac:spMk id="3" creationId="{493D098D-50FB-441B-9204-437E6C9001A8}"/>
          </ac:spMkLst>
        </pc:spChg>
        <pc:picChg chg="mod">
          <ac:chgData name="Jim Copeland" userId="e4dd8cd6-4dbf-4478-9f4b-0bd494793f96" providerId="ADAL" clId="{FF04A20B-6CA0-4884-A7E7-B3B5835D68B8}" dt="2024-03-01T04:31:48.190" v="29897" actId="14826"/>
          <ac:picMkLst>
            <pc:docMk/>
            <pc:sldMk cId="2557793080" sldId="498"/>
            <ac:picMk id="9" creationId="{3750A34B-48B4-5F60-146D-F018ABAF1508}"/>
          </ac:picMkLst>
        </pc:picChg>
        <pc:picChg chg="del">
          <ac:chgData name="Jim Copeland" userId="e4dd8cd6-4dbf-4478-9f4b-0bd494793f96" providerId="ADAL" clId="{FF04A20B-6CA0-4884-A7E7-B3B5835D68B8}" dt="2024-03-01T04:33:12.249" v="30042" actId="478"/>
          <ac:picMkLst>
            <pc:docMk/>
            <pc:sldMk cId="2557793080" sldId="498"/>
            <ac:picMk id="16" creationId="{627DE27F-1525-9986-93C4-666EDC31E5FE}"/>
          </ac:picMkLst>
        </pc:picChg>
        <pc:picChg chg="del">
          <ac:chgData name="Jim Copeland" userId="e4dd8cd6-4dbf-4478-9f4b-0bd494793f96" providerId="ADAL" clId="{FF04A20B-6CA0-4884-A7E7-B3B5835D68B8}" dt="2024-03-01T04:33:11.098" v="30041" actId="478"/>
          <ac:picMkLst>
            <pc:docMk/>
            <pc:sldMk cId="2557793080" sldId="498"/>
            <ac:picMk id="19" creationId="{0CBF1A43-FD09-0F30-98CA-706E10D097D5}"/>
          </ac:picMkLst>
        </pc:picChg>
        <pc:picChg chg="del">
          <ac:chgData name="Jim Copeland" userId="e4dd8cd6-4dbf-4478-9f4b-0bd494793f96" providerId="ADAL" clId="{FF04A20B-6CA0-4884-A7E7-B3B5835D68B8}" dt="2024-03-01T04:33:13.112" v="30043" actId="478"/>
          <ac:picMkLst>
            <pc:docMk/>
            <pc:sldMk cId="2557793080" sldId="498"/>
            <ac:picMk id="21" creationId="{79E15A0D-2FAB-DFA9-A6E0-52FD8BEE358F}"/>
          </ac:picMkLst>
        </pc:picChg>
        <pc:picChg chg="del">
          <ac:chgData name="Jim Copeland" userId="e4dd8cd6-4dbf-4478-9f4b-0bd494793f96" providerId="ADAL" clId="{FF04A20B-6CA0-4884-A7E7-B3B5835D68B8}" dt="2024-03-01T04:33:13.712" v="30044" actId="478"/>
          <ac:picMkLst>
            <pc:docMk/>
            <pc:sldMk cId="2557793080" sldId="498"/>
            <ac:picMk id="25" creationId="{A188F456-3E47-ADFC-C4FC-D4552933C331}"/>
          </ac:picMkLst>
        </pc:picChg>
      </pc:sldChg>
      <pc:sldChg chg="modSp add mod">
        <pc:chgData name="Jim Copeland" userId="e4dd8cd6-4dbf-4478-9f4b-0bd494793f96" providerId="ADAL" clId="{FF04A20B-6CA0-4884-A7E7-B3B5835D68B8}" dt="2024-03-01T14:07:37.126" v="30368" actId="5793"/>
        <pc:sldMkLst>
          <pc:docMk/>
          <pc:sldMk cId="4183256625" sldId="499"/>
        </pc:sldMkLst>
        <pc:spChg chg="mod">
          <ac:chgData name="Jim Copeland" userId="e4dd8cd6-4dbf-4478-9f4b-0bd494793f96" providerId="ADAL" clId="{FF04A20B-6CA0-4884-A7E7-B3B5835D68B8}" dt="2024-03-01T14:07:37.126" v="30368" actId="5793"/>
          <ac:spMkLst>
            <pc:docMk/>
            <pc:sldMk cId="4183256625" sldId="499"/>
            <ac:spMk id="3" creationId="{493D098D-50FB-441B-9204-437E6C9001A8}"/>
          </ac:spMkLst>
        </pc:spChg>
        <pc:picChg chg="mod">
          <ac:chgData name="Jim Copeland" userId="e4dd8cd6-4dbf-4478-9f4b-0bd494793f96" providerId="ADAL" clId="{FF04A20B-6CA0-4884-A7E7-B3B5835D68B8}" dt="2024-03-01T06:22:42.451" v="30048" actId="14100"/>
          <ac:picMkLst>
            <pc:docMk/>
            <pc:sldMk cId="4183256625" sldId="499"/>
            <ac:picMk id="6" creationId="{06074F24-E030-F597-DAB1-3715BBE4E3B9}"/>
          </ac:picMkLst>
        </pc:picChg>
        <pc:picChg chg="mod">
          <ac:chgData name="Jim Copeland" userId="e4dd8cd6-4dbf-4478-9f4b-0bd494793f96" providerId="ADAL" clId="{FF04A20B-6CA0-4884-A7E7-B3B5835D68B8}" dt="2024-03-01T06:21:50.266" v="30046" actId="14826"/>
          <ac:picMkLst>
            <pc:docMk/>
            <pc:sldMk cId="4183256625" sldId="499"/>
            <ac:picMk id="9" creationId="{3750A34B-48B4-5F60-146D-F018ABAF1508}"/>
          </ac:picMkLst>
        </pc:picChg>
      </pc:sldChg>
      <pc:sldChg chg="addSp modSp add mod">
        <pc:chgData name="Jim Copeland" userId="e4dd8cd6-4dbf-4478-9f4b-0bd494793f96" providerId="ADAL" clId="{FF04A20B-6CA0-4884-A7E7-B3B5835D68B8}" dt="2024-03-01T14:29:31.910" v="30909" actId="1076"/>
        <pc:sldMkLst>
          <pc:docMk/>
          <pc:sldMk cId="2633394623" sldId="500"/>
        </pc:sldMkLst>
        <pc:spChg chg="mod">
          <ac:chgData name="Jim Copeland" userId="e4dd8cd6-4dbf-4478-9f4b-0bd494793f96" providerId="ADAL" clId="{FF04A20B-6CA0-4884-A7E7-B3B5835D68B8}" dt="2024-03-01T14:29:27.854" v="30908" actId="14100"/>
          <ac:spMkLst>
            <pc:docMk/>
            <pc:sldMk cId="2633394623" sldId="500"/>
            <ac:spMk id="3" creationId="{493D098D-50FB-441B-9204-437E6C9001A8}"/>
          </ac:spMkLst>
        </pc:spChg>
        <pc:picChg chg="add mod">
          <ac:chgData name="Jim Copeland" userId="e4dd8cd6-4dbf-4478-9f4b-0bd494793f96" providerId="ADAL" clId="{FF04A20B-6CA0-4884-A7E7-B3B5835D68B8}" dt="2024-03-01T14:29:00.749" v="30894" actId="1076"/>
          <ac:picMkLst>
            <pc:docMk/>
            <pc:sldMk cId="2633394623" sldId="500"/>
            <ac:picMk id="5" creationId="{6131BBA5-A3E8-6A0B-B642-A0CE9299E920}"/>
          </ac:picMkLst>
        </pc:picChg>
        <pc:picChg chg="add mod">
          <ac:chgData name="Jim Copeland" userId="e4dd8cd6-4dbf-4478-9f4b-0bd494793f96" providerId="ADAL" clId="{FF04A20B-6CA0-4884-A7E7-B3B5835D68B8}" dt="2024-03-01T14:29:05.203" v="30895" actId="1076"/>
          <ac:picMkLst>
            <pc:docMk/>
            <pc:sldMk cId="2633394623" sldId="500"/>
            <ac:picMk id="8" creationId="{8B29C3CF-A689-4B35-E490-A0DBD8355453}"/>
          </ac:picMkLst>
        </pc:picChg>
        <pc:picChg chg="mod">
          <ac:chgData name="Jim Copeland" userId="e4dd8cd6-4dbf-4478-9f4b-0bd494793f96" providerId="ADAL" clId="{FF04A20B-6CA0-4884-A7E7-B3B5835D68B8}" dt="2024-03-01T06:24:37.915" v="30067" actId="14826"/>
          <ac:picMkLst>
            <pc:docMk/>
            <pc:sldMk cId="2633394623" sldId="500"/>
            <ac:picMk id="9" creationId="{3750A34B-48B4-5F60-146D-F018ABAF1508}"/>
          </ac:picMkLst>
        </pc:picChg>
        <pc:picChg chg="add mod">
          <ac:chgData name="Jim Copeland" userId="e4dd8cd6-4dbf-4478-9f4b-0bd494793f96" providerId="ADAL" clId="{FF04A20B-6CA0-4884-A7E7-B3B5835D68B8}" dt="2024-03-01T14:29:31.910" v="30909" actId="1076"/>
          <ac:picMkLst>
            <pc:docMk/>
            <pc:sldMk cId="2633394623" sldId="500"/>
            <ac:picMk id="12" creationId="{C1BB5ECD-8951-6661-9F7B-2D4B589D1F83}"/>
          </ac:picMkLst>
        </pc:picChg>
      </pc:sldChg>
      <pc:sldChg chg="add">
        <pc:chgData name="Jim Copeland" userId="e4dd8cd6-4dbf-4478-9f4b-0bd494793f96" providerId="ADAL" clId="{FF04A20B-6CA0-4884-A7E7-B3B5835D68B8}" dt="2024-03-01T14:31:43.067" v="30910" actId="2890"/>
        <pc:sldMkLst>
          <pc:docMk/>
          <pc:sldMk cId="2750524386" sldId="501"/>
        </pc:sldMkLst>
      </pc:sldChg>
      <pc:sldChg chg="delSp modSp add mod ord">
        <pc:chgData name="Jim Copeland" userId="e4dd8cd6-4dbf-4478-9f4b-0bd494793f96" providerId="ADAL" clId="{FF04A20B-6CA0-4884-A7E7-B3B5835D68B8}" dt="2024-03-01T14:39:03.262" v="31022" actId="478"/>
        <pc:sldMkLst>
          <pc:docMk/>
          <pc:sldMk cId="2949944553" sldId="502"/>
        </pc:sldMkLst>
        <pc:spChg chg="mod">
          <ac:chgData name="Jim Copeland" userId="e4dd8cd6-4dbf-4478-9f4b-0bd494793f96" providerId="ADAL" clId="{FF04A20B-6CA0-4884-A7E7-B3B5835D68B8}" dt="2024-03-01T14:38:25.767" v="31019" actId="20577"/>
          <ac:spMkLst>
            <pc:docMk/>
            <pc:sldMk cId="2949944553" sldId="502"/>
            <ac:spMk id="3" creationId="{493D098D-50FB-441B-9204-437E6C9001A8}"/>
          </ac:spMkLst>
        </pc:spChg>
        <pc:picChg chg="del">
          <ac:chgData name="Jim Copeland" userId="e4dd8cd6-4dbf-4478-9f4b-0bd494793f96" providerId="ADAL" clId="{FF04A20B-6CA0-4884-A7E7-B3B5835D68B8}" dt="2024-03-01T14:38:56.805" v="31020" actId="478"/>
          <ac:picMkLst>
            <pc:docMk/>
            <pc:sldMk cId="2949944553" sldId="502"/>
            <ac:picMk id="5" creationId="{6131BBA5-A3E8-6A0B-B642-A0CE9299E920}"/>
          </ac:picMkLst>
        </pc:picChg>
        <pc:picChg chg="mod">
          <ac:chgData name="Jim Copeland" userId="e4dd8cd6-4dbf-4478-9f4b-0bd494793f96" providerId="ADAL" clId="{FF04A20B-6CA0-4884-A7E7-B3B5835D68B8}" dt="2024-03-01T14:36:42.230" v="30924" actId="14826"/>
          <ac:picMkLst>
            <pc:docMk/>
            <pc:sldMk cId="2949944553" sldId="502"/>
            <ac:picMk id="6" creationId="{06074F24-E030-F597-DAB1-3715BBE4E3B9}"/>
          </ac:picMkLst>
        </pc:picChg>
        <pc:picChg chg="del">
          <ac:chgData name="Jim Copeland" userId="e4dd8cd6-4dbf-4478-9f4b-0bd494793f96" providerId="ADAL" clId="{FF04A20B-6CA0-4884-A7E7-B3B5835D68B8}" dt="2024-03-01T14:38:58.038" v="31021" actId="478"/>
          <ac:picMkLst>
            <pc:docMk/>
            <pc:sldMk cId="2949944553" sldId="502"/>
            <ac:picMk id="8" creationId="{8B29C3CF-A689-4B35-E490-A0DBD8355453}"/>
          </ac:picMkLst>
        </pc:picChg>
        <pc:picChg chg="mod">
          <ac:chgData name="Jim Copeland" userId="e4dd8cd6-4dbf-4478-9f4b-0bd494793f96" providerId="ADAL" clId="{FF04A20B-6CA0-4884-A7E7-B3B5835D68B8}" dt="2024-03-01T14:35:58.250" v="30916" actId="14826"/>
          <ac:picMkLst>
            <pc:docMk/>
            <pc:sldMk cId="2949944553" sldId="502"/>
            <ac:picMk id="9" creationId="{3750A34B-48B4-5F60-146D-F018ABAF1508}"/>
          </ac:picMkLst>
        </pc:picChg>
        <pc:picChg chg="del">
          <ac:chgData name="Jim Copeland" userId="e4dd8cd6-4dbf-4478-9f4b-0bd494793f96" providerId="ADAL" clId="{FF04A20B-6CA0-4884-A7E7-B3B5835D68B8}" dt="2024-03-01T14:39:03.262" v="31022" actId="478"/>
          <ac:picMkLst>
            <pc:docMk/>
            <pc:sldMk cId="2949944553" sldId="502"/>
            <ac:picMk id="12" creationId="{C1BB5ECD-8951-6661-9F7B-2D4B589D1F83}"/>
          </ac:picMkLst>
        </pc:picChg>
      </pc:sldChg>
      <pc:sldChg chg="add">
        <pc:chgData name="Jim Copeland" userId="e4dd8cd6-4dbf-4478-9f4b-0bd494793f96" providerId="ADAL" clId="{FF04A20B-6CA0-4884-A7E7-B3B5835D68B8}" dt="2024-03-01T14:35:33.035" v="30915" actId="2890"/>
        <pc:sldMkLst>
          <pc:docMk/>
          <pc:sldMk cId="689235880" sldId="503"/>
        </pc:sldMkLst>
      </pc:sldChg>
    </pc:docChg>
  </pc:docChgLst>
  <pc:docChgLst>
    <pc:chgData name="Melvin L. Distler" userId="4629bf48-f7a8-4668-b2ab-1d6df1e91df7" providerId="ADAL" clId="{B611D46A-F297-4A8A-86ED-6A9B4A3CC525}"/>
    <pc:docChg chg="undo custSel addSld modSld">
      <pc:chgData name="Melvin L. Distler" userId="4629bf48-f7a8-4668-b2ab-1d6df1e91df7" providerId="ADAL" clId="{B611D46A-F297-4A8A-86ED-6A9B4A3CC525}" dt="2024-02-20T22:41:28.546" v="892" actId="12"/>
      <pc:docMkLst>
        <pc:docMk/>
      </pc:docMkLst>
      <pc:sldChg chg="modSp mod">
        <pc:chgData name="Melvin L. Distler" userId="4629bf48-f7a8-4668-b2ab-1d6df1e91df7" providerId="ADAL" clId="{B611D46A-F297-4A8A-86ED-6A9B4A3CC525}" dt="2024-02-20T22:23:18.478" v="119" actId="20577"/>
        <pc:sldMkLst>
          <pc:docMk/>
          <pc:sldMk cId="3053708439" sldId="349"/>
        </pc:sldMkLst>
        <pc:spChg chg="mod">
          <ac:chgData name="Melvin L. Distler" userId="4629bf48-f7a8-4668-b2ab-1d6df1e91df7" providerId="ADAL" clId="{B611D46A-F297-4A8A-86ED-6A9B4A3CC525}" dt="2024-02-20T22:23:18.478" v="119" actId="20577"/>
          <ac:spMkLst>
            <pc:docMk/>
            <pc:sldMk cId="3053708439" sldId="349"/>
            <ac:spMk id="3" creationId="{493D098D-50FB-441B-9204-437E6C9001A8}"/>
          </ac:spMkLst>
        </pc:spChg>
        <pc:picChg chg="mod">
          <ac:chgData name="Melvin L. Distler" userId="4629bf48-f7a8-4668-b2ab-1d6df1e91df7" providerId="ADAL" clId="{B611D46A-F297-4A8A-86ED-6A9B4A3CC525}" dt="2024-02-20T22:20:34.101" v="0" actId="14826"/>
          <ac:picMkLst>
            <pc:docMk/>
            <pc:sldMk cId="3053708439" sldId="349"/>
            <ac:picMk id="9" creationId="{3750A34B-48B4-5F60-146D-F018ABAF1508}"/>
          </ac:picMkLst>
        </pc:picChg>
      </pc:sldChg>
      <pc:sldChg chg="addSp modSp add mod">
        <pc:chgData name="Melvin L. Distler" userId="4629bf48-f7a8-4668-b2ab-1d6df1e91df7" providerId="ADAL" clId="{B611D46A-F297-4A8A-86ED-6A9B4A3CC525}" dt="2024-02-20T22:28:52.828" v="258" actId="1582"/>
        <pc:sldMkLst>
          <pc:docMk/>
          <pc:sldMk cId="2237513003" sldId="362"/>
        </pc:sldMkLst>
        <pc:spChg chg="add mod">
          <ac:chgData name="Melvin L. Distler" userId="4629bf48-f7a8-4668-b2ab-1d6df1e91df7" providerId="ADAL" clId="{B611D46A-F297-4A8A-86ED-6A9B4A3CC525}" dt="2024-02-20T22:28:52.828" v="258" actId="1582"/>
          <ac:spMkLst>
            <pc:docMk/>
            <pc:sldMk cId="2237513003" sldId="362"/>
            <ac:spMk id="2" creationId="{2AB23BB3-978D-4144-4EB8-44C30256575D}"/>
          </ac:spMkLst>
        </pc:spChg>
        <pc:spChg chg="mod">
          <ac:chgData name="Melvin L. Distler" userId="4629bf48-f7a8-4668-b2ab-1d6df1e91df7" providerId="ADAL" clId="{B611D46A-F297-4A8A-86ED-6A9B4A3CC525}" dt="2024-02-20T22:27:28.496" v="254" actId="20577"/>
          <ac:spMkLst>
            <pc:docMk/>
            <pc:sldMk cId="2237513003" sldId="362"/>
            <ac:spMk id="3" creationId="{493D098D-50FB-441B-9204-437E6C9001A8}"/>
          </ac:spMkLst>
        </pc:spChg>
        <pc:picChg chg="mod">
          <ac:chgData name="Melvin L. Distler" userId="4629bf48-f7a8-4668-b2ab-1d6df1e91df7" providerId="ADAL" clId="{B611D46A-F297-4A8A-86ED-6A9B4A3CC525}" dt="2024-02-20T22:26:02.211" v="121" actId="14826"/>
          <ac:picMkLst>
            <pc:docMk/>
            <pc:sldMk cId="2237513003" sldId="362"/>
            <ac:picMk id="9" creationId="{3750A34B-48B4-5F60-146D-F018ABAF1508}"/>
          </ac:picMkLst>
        </pc:picChg>
      </pc:sldChg>
      <pc:sldChg chg="addSp modSp add mod">
        <pc:chgData name="Melvin L. Distler" userId="4629bf48-f7a8-4668-b2ab-1d6df1e91df7" providerId="ADAL" clId="{B611D46A-F297-4A8A-86ED-6A9B4A3CC525}" dt="2024-02-20T22:32:54.898" v="476" actId="20577"/>
        <pc:sldMkLst>
          <pc:docMk/>
          <pc:sldMk cId="183439922" sldId="363"/>
        </pc:sldMkLst>
        <pc:spChg chg="mod">
          <ac:chgData name="Melvin L. Distler" userId="4629bf48-f7a8-4668-b2ab-1d6df1e91df7" providerId="ADAL" clId="{B611D46A-F297-4A8A-86ED-6A9B4A3CC525}" dt="2024-02-20T22:30:06.236" v="265" actId="14100"/>
          <ac:spMkLst>
            <pc:docMk/>
            <pc:sldMk cId="183439922" sldId="363"/>
            <ac:spMk id="2" creationId="{2AB23BB3-978D-4144-4EB8-44C30256575D}"/>
          </ac:spMkLst>
        </pc:spChg>
        <pc:spChg chg="mod">
          <ac:chgData name="Melvin L. Distler" userId="4629bf48-f7a8-4668-b2ab-1d6df1e91df7" providerId="ADAL" clId="{B611D46A-F297-4A8A-86ED-6A9B4A3CC525}" dt="2024-02-20T22:32:54.898" v="476" actId="20577"/>
          <ac:spMkLst>
            <pc:docMk/>
            <pc:sldMk cId="183439922" sldId="363"/>
            <ac:spMk id="3" creationId="{493D098D-50FB-441B-9204-437E6C9001A8}"/>
          </ac:spMkLst>
        </pc:spChg>
        <pc:spChg chg="add mod">
          <ac:chgData name="Melvin L. Distler" userId="4629bf48-f7a8-4668-b2ab-1d6df1e91df7" providerId="ADAL" clId="{B611D46A-F297-4A8A-86ED-6A9B4A3CC525}" dt="2024-02-20T22:30:47.330" v="270" actId="1582"/>
          <ac:spMkLst>
            <pc:docMk/>
            <pc:sldMk cId="183439922" sldId="363"/>
            <ac:spMk id="5" creationId="{5E3595F5-448D-6AB2-7EBE-A41A56C3E1BD}"/>
          </ac:spMkLst>
        </pc:spChg>
        <pc:picChg chg="mod">
          <ac:chgData name="Melvin L. Distler" userId="4629bf48-f7a8-4668-b2ab-1d6df1e91df7" providerId="ADAL" clId="{B611D46A-F297-4A8A-86ED-6A9B4A3CC525}" dt="2024-02-20T22:29:43.028" v="263" actId="14826"/>
          <ac:picMkLst>
            <pc:docMk/>
            <pc:sldMk cId="183439922" sldId="363"/>
            <ac:picMk id="9" creationId="{3750A34B-48B4-5F60-146D-F018ABAF1508}"/>
          </ac:picMkLst>
        </pc:picChg>
      </pc:sldChg>
      <pc:sldChg chg="modSp add mod">
        <pc:chgData name="Melvin L. Distler" userId="4629bf48-f7a8-4668-b2ab-1d6df1e91df7" providerId="ADAL" clId="{B611D46A-F297-4A8A-86ED-6A9B4A3CC525}" dt="2024-02-20T22:39:49.319" v="694" actId="14100"/>
        <pc:sldMkLst>
          <pc:docMk/>
          <pc:sldMk cId="3987389624" sldId="364"/>
        </pc:sldMkLst>
        <pc:spChg chg="mod">
          <ac:chgData name="Melvin L. Distler" userId="4629bf48-f7a8-4668-b2ab-1d6df1e91df7" providerId="ADAL" clId="{B611D46A-F297-4A8A-86ED-6A9B4A3CC525}" dt="2024-02-20T22:39:49.319" v="694" actId="14100"/>
          <ac:spMkLst>
            <pc:docMk/>
            <pc:sldMk cId="3987389624" sldId="364"/>
            <ac:spMk id="2" creationId="{2AB23BB3-978D-4144-4EB8-44C30256575D}"/>
          </ac:spMkLst>
        </pc:spChg>
        <pc:spChg chg="mod">
          <ac:chgData name="Melvin L. Distler" userId="4629bf48-f7a8-4668-b2ab-1d6df1e91df7" providerId="ADAL" clId="{B611D46A-F297-4A8A-86ED-6A9B4A3CC525}" dt="2024-02-20T22:39:10.292" v="685" actId="20577"/>
          <ac:spMkLst>
            <pc:docMk/>
            <pc:sldMk cId="3987389624" sldId="364"/>
            <ac:spMk id="3" creationId="{493D098D-50FB-441B-9204-437E6C9001A8}"/>
          </ac:spMkLst>
        </pc:spChg>
        <pc:picChg chg="mod">
          <ac:chgData name="Melvin L. Distler" userId="4629bf48-f7a8-4668-b2ab-1d6df1e91df7" providerId="ADAL" clId="{B611D46A-F297-4A8A-86ED-6A9B4A3CC525}" dt="2024-02-20T22:39:27.093" v="689" actId="1076"/>
          <ac:picMkLst>
            <pc:docMk/>
            <pc:sldMk cId="3987389624" sldId="364"/>
            <ac:picMk id="9" creationId="{3750A34B-48B4-5F60-146D-F018ABAF1508}"/>
          </ac:picMkLst>
        </pc:picChg>
      </pc:sldChg>
      <pc:sldChg chg="modSp add mod">
        <pc:chgData name="Melvin L. Distler" userId="4629bf48-f7a8-4668-b2ab-1d6df1e91df7" providerId="ADAL" clId="{B611D46A-F297-4A8A-86ED-6A9B4A3CC525}" dt="2024-02-20T22:41:28.546" v="892" actId="12"/>
        <pc:sldMkLst>
          <pc:docMk/>
          <pc:sldMk cId="4098480721" sldId="365"/>
        </pc:sldMkLst>
        <pc:spChg chg="mod">
          <ac:chgData name="Melvin L. Distler" userId="4629bf48-f7a8-4668-b2ab-1d6df1e91df7" providerId="ADAL" clId="{B611D46A-F297-4A8A-86ED-6A9B4A3CC525}" dt="2024-02-20T22:41:01.605" v="701" actId="14100"/>
          <ac:spMkLst>
            <pc:docMk/>
            <pc:sldMk cId="4098480721" sldId="365"/>
            <ac:spMk id="2" creationId="{2AB23BB3-978D-4144-4EB8-44C30256575D}"/>
          </ac:spMkLst>
        </pc:spChg>
        <pc:spChg chg="mod">
          <ac:chgData name="Melvin L. Distler" userId="4629bf48-f7a8-4668-b2ab-1d6df1e91df7" providerId="ADAL" clId="{B611D46A-F297-4A8A-86ED-6A9B4A3CC525}" dt="2024-02-20T22:41:28.546" v="892" actId="12"/>
          <ac:spMkLst>
            <pc:docMk/>
            <pc:sldMk cId="4098480721" sldId="365"/>
            <ac:spMk id="3" creationId="{493D098D-50FB-441B-9204-437E6C9001A8}"/>
          </ac:spMkLst>
        </pc:spChg>
        <pc:picChg chg="mod">
          <ac:chgData name="Melvin L. Distler" userId="4629bf48-f7a8-4668-b2ab-1d6df1e91df7" providerId="ADAL" clId="{B611D46A-F297-4A8A-86ED-6A9B4A3CC525}" dt="2024-02-20T22:40:43.226" v="697" actId="14826"/>
          <ac:picMkLst>
            <pc:docMk/>
            <pc:sldMk cId="4098480721" sldId="365"/>
            <ac:picMk id="9" creationId="{3750A34B-48B4-5F60-146D-F018ABAF1508}"/>
          </ac:picMkLst>
        </pc:picChg>
      </pc:sldChg>
      <pc:sldChg chg="add">
        <pc:chgData name="Melvin L. Distler" userId="4629bf48-f7a8-4668-b2ab-1d6df1e91df7" providerId="ADAL" clId="{B611D46A-F297-4A8A-86ED-6A9B4A3CC525}" dt="2024-02-20T22:29:30.886" v="262" actId="2890"/>
        <pc:sldMkLst>
          <pc:docMk/>
          <pc:sldMk cId="1283747221" sldId="366"/>
        </pc:sldMkLst>
      </pc:sldChg>
    </pc:docChg>
  </pc:docChgLst>
  <pc:docChgLst>
    <pc:chgData name="Melvin L. Distler" userId="4629bf48-f7a8-4668-b2ab-1d6df1e91df7" providerId="ADAL" clId="{320FB9BC-E6AD-4183-A0D0-3631ED561B21}"/>
    <pc:docChg chg="undo redo custSel addSld delSld modSld sldOrd">
      <pc:chgData name="Melvin L. Distler" userId="4629bf48-f7a8-4668-b2ab-1d6df1e91df7" providerId="ADAL" clId="{320FB9BC-E6AD-4183-A0D0-3631ED561B21}" dt="2024-02-29T18:25:25.565" v="7476" actId="6549"/>
      <pc:docMkLst>
        <pc:docMk/>
      </pc:docMkLst>
      <pc:sldChg chg="modSp mod">
        <pc:chgData name="Melvin L. Distler" userId="4629bf48-f7a8-4668-b2ab-1d6df1e91df7" providerId="ADAL" clId="{320FB9BC-E6AD-4183-A0D0-3631ED561B21}" dt="2024-02-22T23:18:24.954" v="4278" actId="20577"/>
        <pc:sldMkLst>
          <pc:docMk/>
          <pc:sldMk cId="3501832737" sldId="351"/>
        </pc:sldMkLst>
        <pc:spChg chg="mod">
          <ac:chgData name="Melvin L. Distler" userId="4629bf48-f7a8-4668-b2ab-1d6df1e91df7" providerId="ADAL" clId="{320FB9BC-E6AD-4183-A0D0-3631ED561B21}" dt="2024-02-22T23:18:24.954" v="4278" actId="20577"/>
          <ac:spMkLst>
            <pc:docMk/>
            <pc:sldMk cId="3501832737" sldId="351"/>
            <ac:spMk id="3" creationId="{493D098D-50FB-441B-9204-437E6C9001A8}"/>
          </ac:spMkLst>
        </pc:spChg>
      </pc:sldChg>
      <pc:sldChg chg="del">
        <pc:chgData name="Melvin L. Distler" userId="4629bf48-f7a8-4668-b2ab-1d6df1e91df7" providerId="ADAL" clId="{320FB9BC-E6AD-4183-A0D0-3631ED561B21}" dt="2024-02-22T23:25:05.599" v="4469" actId="2696"/>
        <pc:sldMkLst>
          <pc:docMk/>
          <pc:sldMk cId="667031297" sldId="355"/>
        </pc:sldMkLst>
      </pc:sldChg>
      <pc:sldChg chg="del">
        <pc:chgData name="Melvin L. Distler" userId="4629bf48-f7a8-4668-b2ab-1d6df1e91df7" providerId="ADAL" clId="{320FB9BC-E6AD-4183-A0D0-3631ED561B21}" dt="2024-02-22T23:30:16.022" v="4571" actId="2696"/>
        <pc:sldMkLst>
          <pc:docMk/>
          <pc:sldMk cId="3318929727" sldId="357"/>
        </pc:sldMkLst>
      </pc:sldChg>
      <pc:sldChg chg="modSp mod">
        <pc:chgData name="Melvin L. Distler" userId="4629bf48-f7a8-4668-b2ab-1d6df1e91df7" providerId="ADAL" clId="{320FB9BC-E6AD-4183-A0D0-3631ED561B21}" dt="2024-02-29T18:21:11.065" v="7249" actId="20577"/>
        <pc:sldMkLst>
          <pc:docMk/>
          <pc:sldMk cId="2580906598" sldId="358"/>
        </pc:sldMkLst>
        <pc:spChg chg="mod">
          <ac:chgData name="Melvin L. Distler" userId="4629bf48-f7a8-4668-b2ab-1d6df1e91df7" providerId="ADAL" clId="{320FB9BC-E6AD-4183-A0D0-3631ED561B21}" dt="2024-02-29T18:21:11.065" v="7249" actId="20577"/>
          <ac:spMkLst>
            <pc:docMk/>
            <pc:sldMk cId="2580906598" sldId="358"/>
            <ac:spMk id="3" creationId="{493D098D-50FB-441B-9204-437E6C9001A8}"/>
          </ac:spMkLst>
        </pc:spChg>
      </pc:sldChg>
      <pc:sldChg chg="del">
        <pc:chgData name="Melvin L. Distler" userId="4629bf48-f7a8-4668-b2ab-1d6df1e91df7" providerId="ADAL" clId="{320FB9BC-E6AD-4183-A0D0-3631ED561B21}" dt="2024-02-22T23:30:44.992" v="4572" actId="2696"/>
        <pc:sldMkLst>
          <pc:docMk/>
          <pc:sldMk cId="3595440548" sldId="359"/>
        </pc:sldMkLst>
      </pc:sldChg>
      <pc:sldChg chg="del">
        <pc:chgData name="Melvin L. Distler" userId="4629bf48-f7a8-4668-b2ab-1d6df1e91df7" providerId="ADAL" clId="{320FB9BC-E6AD-4183-A0D0-3631ED561B21}" dt="2024-02-22T23:24:30.412" v="4466" actId="2696"/>
        <pc:sldMkLst>
          <pc:docMk/>
          <pc:sldMk cId="537509272" sldId="361"/>
        </pc:sldMkLst>
      </pc:sldChg>
      <pc:sldChg chg="modSp mod">
        <pc:chgData name="Melvin L. Distler" userId="4629bf48-f7a8-4668-b2ab-1d6df1e91df7" providerId="ADAL" clId="{320FB9BC-E6AD-4183-A0D0-3631ED561B21}" dt="2024-02-21T13:38:42.009" v="21" actId="20577"/>
        <pc:sldMkLst>
          <pc:docMk/>
          <pc:sldMk cId="4098480721" sldId="365"/>
        </pc:sldMkLst>
        <pc:spChg chg="mod">
          <ac:chgData name="Melvin L. Distler" userId="4629bf48-f7a8-4668-b2ab-1d6df1e91df7" providerId="ADAL" clId="{320FB9BC-E6AD-4183-A0D0-3631ED561B21}" dt="2024-02-21T13:38:42.009" v="21" actId="20577"/>
          <ac:spMkLst>
            <pc:docMk/>
            <pc:sldMk cId="4098480721" sldId="365"/>
            <ac:spMk id="3" creationId="{493D098D-50FB-441B-9204-437E6C9001A8}"/>
          </ac:spMkLst>
        </pc:spChg>
      </pc:sldChg>
      <pc:sldChg chg="addSp delSp modSp mod">
        <pc:chgData name="Melvin L. Distler" userId="4629bf48-f7a8-4668-b2ab-1d6df1e91df7" providerId="ADAL" clId="{320FB9BC-E6AD-4183-A0D0-3631ED561B21}" dt="2024-02-21T13:50:33.852" v="334" actId="20577"/>
        <pc:sldMkLst>
          <pc:docMk/>
          <pc:sldMk cId="1283747221" sldId="366"/>
        </pc:sldMkLst>
        <pc:spChg chg="del">
          <ac:chgData name="Melvin L. Distler" userId="4629bf48-f7a8-4668-b2ab-1d6df1e91df7" providerId="ADAL" clId="{320FB9BC-E6AD-4183-A0D0-3631ED561B21}" dt="2024-02-21T13:39:16.636" v="22" actId="478"/>
          <ac:spMkLst>
            <pc:docMk/>
            <pc:sldMk cId="1283747221" sldId="366"/>
            <ac:spMk id="2" creationId="{2AB23BB3-978D-4144-4EB8-44C30256575D}"/>
          </ac:spMkLst>
        </pc:spChg>
        <pc:spChg chg="mod">
          <ac:chgData name="Melvin L. Distler" userId="4629bf48-f7a8-4668-b2ab-1d6df1e91df7" providerId="ADAL" clId="{320FB9BC-E6AD-4183-A0D0-3631ED561B21}" dt="2024-02-21T13:50:33.852" v="334" actId="20577"/>
          <ac:spMkLst>
            <pc:docMk/>
            <pc:sldMk cId="1283747221" sldId="366"/>
            <ac:spMk id="3" creationId="{493D098D-50FB-441B-9204-437E6C9001A8}"/>
          </ac:spMkLst>
        </pc:spChg>
        <pc:spChg chg="add mod">
          <ac:chgData name="Melvin L. Distler" userId="4629bf48-f7a8-4668-b2ab-1d6df1e91df7" providerId="ADAL" clId="{320FB9BC-E6AD-4183-A0D0-3631ED561B21}" dt="2024-02-21T13:50:19.062" v="330" actId="1582"/>
          <ac:spMkLst>
            <pc:docMk/>
            <pc:sldMk cId="1283747221" sldId="366"/>
            <ac:spMk id="5" creationId="{0833B10A-98E4-C5AB-30D5-1C5AEB21706E}"/>
          </ac:spMkLst>
        </pc:spChg>
        <pc:picChg chg="mod">
          <ac:chgData name="Melvin L. Distler" userId="4629bf48-f7a8-4668-b2ab-1d6df1e91df7" providerId="ADAL" clId="{320FB9BC-E6AD-4183-A0D0-3631ED561B21}" dt="2024-02-21T13:40:12.984" v="32" actId="14826"/>
          <ac:picMkLst>
            <pc:docMk/>
            <pc:sldMk cId="1283747221" sldId="366"/>
            <ac:picMk id="9" creationId="{3750A34B-48B4-5F60-146D-F018ABAF1508}"/>
          </ac:picMkLst>
        </pc:picChg>
      </pc:sldChg>
      <pc:sldChg chg="addSp delSp modSp add mod">
        <pc:chgData name="Melvin L. Distler" userId="4629bf48-f7a8-4668-b2ab-1d6df1e91df7" providerId="ADAL" clId="{320FB9BC-E6AD-4183-A0D0-3631ED561B21}" dt="2024-02-21T13:55:51.645" v="490" actId="1582"/>
        <pc:sldMkLst>
          <pc:docMk/>
          <pc:sldMk cId="1418416815" sldId="367"/>
        </pc:sldMkLst>
        <pc:spChg chg="add del">
          <ac:chgData name="Melvin L. Distler" userId="4629bf48-f7a8-4668-b2ab-1d6df1e91df7" providerId="ADAL" clId="{320FB9BC-E6AD-4183-A0D0-3631ED561B21}" dt="2024-02-21T13:55:14.099" v="485" actId="11529"/>
          <ac:spMkLst>
            <pc:docMk/>
            <pc:sldMk cId="1418416815" sldId="367"/>
            <ac:spMk id="2" creationId="{75FE4898-46CE-6E8A-6D42-55415E5C2465}"/>
          </ac:spMkLst>
        </pc:spChg>
        <pc:spChg chg="mod">
          <ac:chgData name="Melvin L. Distler" userId="4629bf48-f7a8-4668-b2ab-1d6df1e91df7" providerId="ADAL" clId="{320FB9BC-E6AD-4183-A0D0-3631ED561B21}" dt="2024-02-21T13:54:27.174" v="483" actId="6549"/>
          <ac:spMkLst>
            <pc:docMk/>
            <pc:sldMk cId="1418416815" sldId="367"/>
            <ac:spMk id="3" creationId="{493D098D-50FB-441B-9204-437E6C9001A8}"/>
          </ac:spMkLst>
        </pc:spChg>
        <pc:spChg chg="add mod">
          <ac:chgData name="Melvin L. Distler" userId="4629bf48-f7a8-4668-b2ab-1d6df1e91df7" providerId="ADAL" clId="{320FB9BC-E6AD-4183-A0D0-3631ED561B21}" dt="2024-02-21T13:55:51.645" v="490" actId="1582"/>
          <ac:spMkLst>
            <pc:docMk/>
            <pc:sldMk cId="1418416815" sldId="367"/>
            <ac:spMk id="5" creationId="{B391AD94-3BBE-0295-5C13-C1ACE2557168}"/>
          </ac:spMkLst>
        </pc:spChg>
        <pc:picChg chg="mod">
          <ac:chgData name="Melvin L. Distler" userId="4629bf48-f7a8-4668-b2ab-1d6df1e91df7" providerId="ADAL" clId="{320FB9BC-E6AD-4183-A0D0-3631ED561B21}" dt="2024-02-21T13:51:06.205" v="335" actId="14826"/>
          <ac:picMkLst>
            <pc:docMk/>
            <pc:sldMk cId="1418416815" sldId="367"/>
            <ac:picMk id="9" creationId="{3750A34B-48B4-5F60-146D-F018ABAF1508}"/>
          </ac:picMkLst>
        </pc:picChg>
      </pc:sldChg>
      <pc:sldChg chg="addSp modSp add mod">
        <pc:chgData name="Melvin L. Distler" userId="4629bf48-f7a8-4668-b2ab-1d6df1e91df7" providerId="ADAL" clId="{320FB9BC-E6AD-4183-A0D0-3631ED561B21}" dt="2024-02-21T13:58:52.419" v="615" actId="1582"/>
        <pc:sldMkLst>
          <pc:docMk/>
          <pc:sldMk cId="3262332873" sldId="368"/>
        </pc:sldMkLst>
        <pc:spChg chg="add mod">
          <ac:chgData name="Melvin L. Distler" userId="4629bf48-f7a8-4668-b2ab-1d6df1e91df7" providerId="ADAL" clId="{320FB9BC-E6AD-4183-A0D0-3631ED561B21}" dt="2024-02-21T13:58:52.419" v="615" actId="1582"/>
          <ac:spMkLst>
            <pc:docMk/>
            <pc:sldMk cId="3262332873" sldId="368"/>
            <ac:spMk id="2" creationId="{FADD140E-071A-41BC-14B3-8933577255C0}"/>
          </ac:spMkLst>
        </pc:spChg>
        <pc:spChg chg="mod">
          <ac:chgData name="Melvin L. Distler" userId="4629bf48-f7a8-4668-b2ab-1d6df1e91df7" providerId="ADAL" clId="{320FB9BC-E6AD-4183-A0D0-3631ED561B21}" dt="2024-02-21T13:57:53.072" v="608" actId="20577"/>
          <ac:spMkLst>
            <pc:docMk/>
            <pc:sldMk cId="3262332873" sldId="368"/>
            <ac:spMk id="3" creationId="{493D098D-50FB-441B-9204-437E6C9001A8}"/>
          </ac:spMkLst>
        </pc:spChg>
        <pc:picChg chg="mod">
          <ac:chgData name="Melvin L. Distler" userId="4629bf48-f7a8-4668-b2ab-1d6df1e91df7" providerId="ADAL" clId="{320FB9BC-E6AD-4183-A0D0-3631ED561B21}" dt="2024-02-21T13:58:24.773" v="610" actId="1076"/>
          <ac:picMkLst>
            <pc:docMk/>
            <pc:sldMk cId="3262332873" sldId="368"/>
            <ac:picMk id="9" creationId="{3750A34B-48B4-5F60-146D-F018ABAF1508}"/>
          </ac:picMkLst>
        </pc:picChg>
      </pc:sldChg>
      <pc:sldChg chg="addSp modSp add mod">
        <pc:chgData name="Melvin L. Distler" userId="4629bf48-f7a8-4668-b2ab-1d6df1e91df7" providerId="ADAL" clId="{320FB9BC-E6AD-4183-A0D0-3631ED561B21}" dt="2024-02-21T14:02:19.458" v="740" actId="1582"/>
        <pc:sldMkLst>
          <pc:docMk/>
          <pc:sldMk cId="497983033" sldId="369"/>
        </pc:sldMkLst>
        <pc:spChg chg="add mod">
          <ac:chgData name="Melvin L. Distler" userId="4629bf48-f7a8-4668-b2ab-1d6df1e91df7" providerId="ADAL" clId="{320FB9BC-E6AD-4183-A0D0-3631ED561B21}" dt="2024-02-21T14:02:19.458" v="740" actId="1582"/>
          <ac:spMkLst>
            <pc:docMk/>
            <pc:sldMk cId="497983033" sldId="369"/>
            <ac:spMk id="2" creationId="{9B4638E1-203A-6B90-9DC0-9D9D0DDD91CB}"/>
          </ac:spMkLst>
        </pc:spChg>
        <pc:spChg chg="mod">
          <ac:chgData name="Melvin L. Distler" userId="4629bf48-f7a8-4668-b2ab-1d6df1e91df7" providerId="ADAL" clId="{320FB9BC-E6AD-4183-A0D0-3631ED561B21}" dt="2024-02-21T14:01:53.272" v="736" actId="20577"/>
          <ac:spMkLst>
            <pc:docMk/>
            <pc:sldMk cId="497983033" sldId="369"/>
            <ac:spMk id="3" creationId="{493D098D-50FB-441B-9204-437E6C9001A8}"/>
          </ac:spMkLst>
        </pc:spChg>
        <pc:picChg chg="mod">
          <ac:chgData name="Melvin L. Distler" userId="4629bf48-f7a8-4668-b2ab-1d6df1e91df7" providerId="ADAL" clId="{320FB9BC-E6AD-4183-A0D0-3631ED561B21}" dt="2024-02-21T14:00:33.444" v="616" actId="14826"/>
          <ac:picMkLst>
            <pc:docMk/>
            <pc:sldMk cId="497983033" sldId="369"/>
            <ac:picMk id="9" creationId="{3750A34B-48B4-5F60-146D-F018ABAF1508}"/>
          </ac:picMkLst>
        </pc:picChg>
      </pc:sldChg>
      <pc:sldChg chg="addSp modSp add mod">
        <pc:chgData name="Melvin L. Distler" userId="4629bf48-f7a8-4668-b2ab-1d6df1e91df7" providerId="ADAL" clId="{320FB9BC-E6AD-4183-A0D0-3631ED561B21}" dt="2024-02-28T18:53:41.982" v="4676" actId="14826"/>
        <pc:sldMkLst>
          <pc:docMk/>
          <pc:sldMk cId="2224660875" sldId="370"/>
        </pc:sldMkLst>
        <pc:spChg chg="add mod">
          <ac:chgData name="Melvin L. Distler" userId="4629bf48-f7a8-4668-b2ab-1d6df1e91df7" providerId="ADAL" clId="{320FB9BC-E6AD-4183-A0D0-3631ED561B21}" dt="2024-02-21T14:31:13.818" v="1443" actId="1582"/>
          <ac:spMkLst>
            <pc:docMk/>
            <pc:sldMk cId="2224660875" sldId="370"/>
            <ac:spMk id="2" creationId="{00E2892B-5BD4-256F-5E2E-C65DF432C39E}"/>
          </ac:spMkLst>
        </pc:spChg>
        <pc:spChg chg="mod">
          <ac:chgData name="Melvin L. Distler" userId="4629bf48-f7a8-4668-b2ab-1d6df1e91df7" providerId="ADAL" clId="{320FB9BC-E6AD-4183-A0D0-3631ED561B21}" dt="2024-02-28T18:52:33.961" v="4675" actId="27636"/>
          <ac:spMkLst>
            <pc:docMk/>
            <pc:sldMk cId="2224660875" sldId="370"/>
            <ac:spMk id="3" creationId="{493D098D-50FB-441B-9204-437E6C9001A8}"/>
          </ac:spMkLst>
        </pc:spChg>
        <pc:picChg chg="mod">
          <ac:chgData name="Melvin L. Distler" userId="4629bf48-f7a8-4668-b2ab-1d6df1e91df7" providerId="ADAL" clId="{320FB9BC-E6AD-4183-A0D0-3631ED561B21}" dt="2024-02-28T18:53:41.982" v="4676" actId="14826"/>
          <ac:picMkLst>
            <pc:docMk/>
            <pc:sldMk cId="2224660875" sldId="370"/>
            <ac:picMk id="9" creationId="{3750A34B-48B4-5F60-146D-F018ABAF1508}"/>
          </ac:picMkLst>
        </pc:picChg>
      </pc:sldChg>
      <pc:sldChg chg="addSp modSp add mod">
        <pc:chgData name="Melvin L. Distler" userId="4629bf48-f7a8-4668-b2ab-1d6df1e91df7" providerId="ADAL" clId="{320FB9BC-E6AD-4183-A0D0-3631ED561B21}" dt="2024-02-28T18:55:09.611" v="4682" actId="21"/>
        <pc:sldMkLst>
          <pc:docMk/>
          <pc:sldMk cId="292386136" sldId="371"/>
        </pc:sldMkLst>
        <pc:spChg chg="add mod">
          <ac:chgData name="Melvin L. Distler" userId="4629bf48-f7a8-4668-b2ab-1d6df1e91df7" providerId="ADAL" clId="{320FB9BC-E6AD-4183-A0D0-3631ED561B21}" dt="2024-02-21T14:29:01.008" v="1390" actId="1582"/>
          <ac:spMkLst>
            <pc:docMk/>
            <pc:sldMk cId="292386136" sldId="371"/>
            <ac:spMk id="2" creationId="{87EA6688-ECEA-0542-3C2A-0FF00AAD2780}"/>
          </ac:spMkLst>
        </pc:spChg>
        <pc:spChg chg="mod">
          <ac:chgData name="Melvin L. Distler" userId="4629bf48-f7a8-4668-b2ab-1d6df1e91df7" providerId="ADAL" clId="{320FB9BC-E6AD-4183-A0D0-3631ED561B21}" dt="2024-02-28T18:55:09.611" v="4682" actId="21"/>
          <ac:spMkLst>
            <pc:docMk/>
            <pc:sldMk cId="292386136" sldId="371"/>
            <ac:spMk id="3" creationId="{493D098D-50FB-441B-9204-437E6C9001A8}"/>
          </ac:spMkLst>
        </pc:spChg>
        <pc:picChg chg="mod">
          <ac:chgData name="Melvin L. Distler" userId="4629bf48-f7a8-4668-b2ab-1d6df1e91df7" providerId="ADAL" clId="{320FB9BC-E6AD-4183-A0D0-3631ED561B21}" dt="2024-02-21T14:25:59.887" v="1252" actId="14826"/>
          <ac:picMkLst>
            <pc:docMk/>
            <pc:sldMk cId="292386136" sldId="371"/>
            <ac:picMk id="9" creationId="{3750A34B-48B4-5F60-146D-F018ABAF1508}"/>
          </ac:picMkLst>
        </pc:picChg>
      </pc:sldChg>
      <pc:sldChg chg="addSp delSp modSp add mod">
        <pc:chgData name="Melvin L. Distler" userId="4629bf48-f7a8-4668-b2ab-1d6df1e91df7" providerId="ADAL" clId="{320FB9BC-E6AD-4183-A0D0-3631ED561B21}" dt="2024-02-21T14:25:09.599" v="1246" actId="27636"/>
        <pc:sldMkLst>
          <pc:docMk/>
          <pc:sldMk cId="3439183399" sldId="372"/>
        </pc:sldMkLst>
        <pc:spChg chg="add mod">
          <ac:chgData name="Melvin L. Distler" userId="4629bf48-f7a8-4668-b2ab-1d6df1e91df7" providerId="ADAL" clId="{320FB9BC-E6AD-4183-A0D0-3631ED561B21}" dt="2024-02-21T14:24:10.645" v="1219" actId="1582"/>
          <ac:spMkLst>
            <pc:docMk/>
            <pc:sldMk cId="3439183399" sldId="372"/>
            <ac:spMk id="2" creationId="{EF0DFBC2-8A53-DF13-FD36-B64E6683D6F6}"/>
          </ac:spMkLst>
        </pc:spChg>
        <pc:spChg chg="mod">
          <ac:chgData name="Melvin L. Distler" userId="4629bf48-f7a8-4668-b2ab-1d6df1e91df7" providerId="ADAL" clId="{320FB9BC-E6AD-4183-A0D0-3631ED561B21}" dt="2024-02-21T14:25:09.599" v="1246" actId="27636"/>
          <ac:spMkLst>
            <pc:docMk/>
            <pc:sldMk cId="3439183399" sldId="372"/>
            <ac:spMk id="3" creationId="{493D098D-50FB-441B-9204-437E6C9001A8}"/>
          </ac:spMkLst>
        </pc:spChg>
        <pc:picChg chg="add del">
          <ac:chgData name="Melvin L. Distler" userId="4629bf48-f7a8-4668-b2ab-1d6df1e91df7" providerId="ADAL" clId="{320FB9BC-E6AD-4183-A0D0-3631ED561B21}" dt="2024-02-21T14:24:50.212" v="1237" actId="22"/>
          <ac:picMkLst>
            <pc:docMk/>
            <pc:sldMk cId="3439183399" sldId="372"/>
            <ac:picMk id="7" creationId="{57B04290-9C48-F755-8D1E-5B78CFE31DAE}"/>
          </ac:picMkLst>
        </pc:picChg>
        <pc:picChg chg="mod">
          <ac:chgData name="Melvin L. Distler" userId="4629bf48-f7a8-4668-b2ab-1d6df1e91df7" providerId="ADAL" clId="{320FB9BC-E6AD-4183-A0D0-3631ED561B21}" dt="2024-02-21T14:12:32.011" v="1058" actId="14826"/>
          <ac:picMkLst>
            <pc:docMk/>
            <pc:sldMk cId="3439183399" sldId="372"/>
            <ac:picMk id="9" creationId="{3750A34B-48B4-5F60-146D-F018ABAF1508}"/>
          </ac:picMkLst>
        </pc:picChg>
      </pc:sldChg>
      <pc:sldChg chg="addSp modSp add mod">
        <pc:chgData name="Melvin L. Distler" userId="4629bf48-f7a8-4668-b2ab-1d6df1e91df7" providerId="ADAL" clId="{320FB9BC-E6AD-4183-A0D0-3631ED561B21}" dt="2024-02-21T14:11:53.862" v="1057" actId="1582"/>
        <pc:sldMkLst>
          <pc:docMk/>
          <pc:sldMk cId="2190048117" sldId="373"/>
        </pc:sldMkLst>
        <pc:spChg chg="add mod">
          <ac:chgData name="Melvin L. Distler" userId="4629bf48-f7a8-4668-b2ab-1d6df1e91df7" providerId="ADAL" clId="{320FB9BC-E6AD-4183-A0D0-3631ED561B21}" dt="2024-02-21T14:11:53.862" v="1057" actId="1582"/>
          <ac:spMkLst>
            <pc:docMk/>
            <pc:sldMk cId="2190048117" sldId="373"/>
            <ac:spMk id="2" creationId="{91082DDD-9ED4-AFCB-989E-17FEE96E933B}"/>
          </ac:spMkLst>
        </pc:spChg>
        <pc:spChg chg="mod">
          <ac:chgData name="Melvin L. Distler" userId="4629bf48-f7a8-4668-b2ab-1d6df1e91df7" providerId="ADAL" clId="{320FB9BC-E6AD-4183-A0D0-3631ED561B21}" dt="2024-02-21T14:10:57.850" v="1048" actId="20577"/>
          <ac:spMkLst>
            <pc:docMk/>
            <pc:sldMk cId="2190048117" sldId="373"/>
            <ac:spMk id="3" creationId="{493D098D-50FB-441B-9204-437E6C9001A8}"/>
          </ac:spMkLst>
        </pc:spChg>
        <pc:picChg chg="mod">
          <ac:chgData name="Melvin L. Distler" userId="4629bf48-f7a8-4668-b2ab-1d6df1e91df7" providerId="ADAL" clId="{320FB9BC-E6AD-4183-A0D0-3631ED561B21}" dt="2024-02-21T14:09:32.136" v="929" actId="14826"/>
          <ac:picMkLst>
            <pc:docMk/>
            <pc:sldMk cId="2190048117" sldId="373"/>
            <ac:picMk id="9" creationId="{3750A34B-48B4-5F60-146D-F018ABAF1508}"/>
          </ac:picMkLst>
        </pc:picChg>
      </pc:sldChg>
      <pc:sldChg chg="addSp modSp add mod">
        <pc:chgData name="Melvin L. Distler" userId="4629bf48-f7a8-4668-b2ab-1d6df1e91df7" providerId="ADAL" clId="{320FB9BC-E6AD-4183-A0D0-3631ED561B21}" dt="2024-02-21T14:08:34.236" v="926" actId="1582"/>
        <pc:sldMkLst>
          <pc:docMk/>
          <pc:sldMk cId="287201992" sldId="374"/>
        </pc:sldMkLst>
        <pc:spChg chg="add mod">
          <ac:chgData name="Melvin L. Distler" userId="4629bf48-f7a8-4668-b2ab-1d6df1e91df7" providerId="ADAL" clId="{320FB9BC-E6AD-4183-A0D0-3631ED561B21}" dt="2024-02-21T14:08:34.236" v="926" actId="1582"/>
          <ac:spMkLst>
            <pc:docMk/>
            <pc:sldMk cId="287201992" sldId="374"/>
            <ac:spMk id="2" creationId="{1AC93C8B-C66D-1E13-D447-E278DB0FF347}"/>
          </ac:spMkLst>
        </pc:spChg>
        <pc:spChg chg="mod">
          <ac:chgData name="Melvin L. Distler" userId="4629bf48-f7a8-4668-b2ab-1d6df1e91df7" providerId="ADAL" clId="{320FB9BC-E6AD-4183-A0D0-3631ED561B21}" dt="2024-02-21T14:08:10.296" v="922" actId="20577"/>
          <ac:spMkLst>
            <pc:docMk/>
            <pc:sldMk cId="287201992" sldId="374"/>
            <ac:spMk id="3" creationId="{493D098D-50FB-441B-9204-437E6C9001A8}"/>
          </ac:spMkLst>
        </pc:spChg>
        <pc:picChg chg="mod">
          <ac:chgData name="Melvin L. Distler" userId="4629bf48-f7a8-4668-b2ab-1d6df1e91df7" providerId="ADAL" clId="{320FB9BC-E6AD-4183-A0D0-3631ED561B21}" dt="2024-02-21T14:07:25.427" v="810" actId="14826"/>
          <ac:picMkLst>
            <pc:docMk/>
            <pc:sldMk cId="287201992" sldId="374"/>
            <ac:picMk id="9" creationId="{3750A34B-48B4-5F60-146D-F018ABAF1508}"/>
          </ac:picMkLst>
        </pc:picChg>
      </pc:sldChg>
      <pc:sldChg chg="addSp modSp add mod">
        <pc:chgData name="Melvin L. Distler" userId="4629bf48-f7a8-4668-b2ab-1d6df1e91df7" providerId="ADAL" clId="{320FB9BC-E6AD-4183-A0D0-3631ED561B21}" dt="2024-02-21T14:06:58.879" v="809" actId="1582"/>
        <pc:sldMkLst>
          <pc:docMk/>
          <pc:sldMk cId="445539704" sldId="375"/>
        </pc:sldMkLst>
        <pc:spChg chg="add mod">
          <ac:chgData name="Melvin L. Distler" userId="4629bf48-f7a8-4668-b2ab-1d6df1e91df7" providerId="ADAL" clId="{320FB9BC-E6AD-4183-A0D0-3631ED561B21}" dt="2024-02-21T14:06:58.879" v="809" actId="1582"/>
          <ac:spMkLst>
            <pc:docMk/>
            <pc:sldMk cId="445539704" sldId="375"/>
            <ac:spMk id="2" creationId="{286F7C6D-E4E2-F228-0404-D12DCE2B3408}"/>
          </ac:spMkLst>
        </pc:spChg>
        <pc:spChg chg="mod">
          <ac:chgData name="Melvin L. Distler" userId="4629bf48-f7a8-4668-b2ab-1d6df1e91df7" providerId="ADAL" clId="{320FB9BC-E6AD-4183-A0D0-3631ED561B21}" dt="2024-02-21T14:03:52.503" v="805" actId="20577"/>
          <ac:spMkLst>
            <pc:docMk/>
            <pc:sldMk cId="445539704" sldId="375"/>
            <ac:spMk id="3" creationId="{493D098D-50FB-441B-9204-437E6C9001A8}"/>
          </ac:spMkLst>
        </pc:spChg>
        <pc:picChg chg="mod">
          <ac:chgData name="Melvin L. Distler" userId="4629bf48-f7a8-4668-b2ab-1d6df1e91df7" providerId="ADAL" clId="{320FB9BC-E6AD-4183-A0D0-3631ED561B21}" dt="2024-02-21T14:03:29.254" v="781" actId="14826"/>
          <ac:picMkLst>
            <pc:docMk/>
            <pc:sldMk cId="445539704" sldId="375"/>
            <ac:picMk id="9" creationId="{3750A34B-48B4-5F60-146D-F018ABAF1508}"/>
          </ac:picMkLst>
        </pc:picChg>
      </pc:sldChg>
      <pc:sldChg chg="addSp modSp add mod">
        <pc:chgData name="Melvin L. Distler" userId="4629bf48-f7a8-4668-b2ab-1d6df1e91df7" providerId="ADAL" clId="{320FB9BC-E6AD-4183-A0D0-3631ED561B21}" dt="2024-02-28T19:51:16.082" v="5175" actId="20577"/>
        <pc:sldMkLst>
          <pc:docMk/>
          <pc:sldMk cId="3352097669" sldId="376"/>
        </pc:sldMkLst>
        <pc:spChg chg="add mod">
          <ac:chgData name="Melvin L. Distler" userId="4629bf48-f7a8-4668-b2ab-1d6df1e91df7" providerId="ADAL" clId="{320FB9BC-E6AD-4183-A0D0-3631ED561B21}" dt="2024-02-21T14:32:12.728" v="1491" actId="1582"/>
          <ac:spMkLst>
            <pc:docMk/>
            <pc:sldMk cId="3352097669" sldId="376"/>
            <ac:spMk id="2" creationId="{8B6DB726-2BA6-D177-B173-4F3CF36B994A}"/>
          </ac:spMkLst>
        </pc:spChg>
        <pc:spChg chg="mod">
          <ac:chgData name="Melvin L. Distler" userId="4629bf48-f7a8-4668-b2ab-1d6df1e91df7" providerId="ADAL" clId="{320FB9BC-E6AD-4183-A0D0-3631ED561B21}" dt="2024-02-28T19:51:16.082" v="5175" actId="20577"/>
          <ac:spMkLst>
            <pc:docMk/>
            <pc:sldMk cId="3352097669" sldId="376"/>
            <ac:spMk id="3" creationId="{493D098D-50FB-441B-9204-437E6C9001A8}"/>
          </ac:spMkLst>
        </pc:spChg>
        <pc:picChg chg="mod">
          <ac:chgData name="Melvin L. Distler" userId="4629bf48-f7a8-4668-b2ab-1d6df1e91df7" providerId="ADAL" clId="{320FB9BC-E6AD-4183-A0D0-3631ED561B21}" dt="2024-02-21T14:34:20.957" v="1493" actId="14826"/>
          <ac:picMkLst>
            <pc:docMk/>
            <pc:sldMk cId="3352097669" sldId="376"/>
            <ac:picMk id="9" creationId="{3750A34B-48B4-5F60-146D-F018ABAF1508}"/>
          </ac:picMkLst>
        </pc:picChg>
      </pc:sldChg>
      <pc:sldChg chg="addSp modSp add mod">
        <pc:chgData name="Melvin L. Distler" userId="4629bf48-f7a8-4668-b2ab-1d6df1e91df7" providerId="ADAL" clId="{320FB9BC-E6AD-4183-A0D0-3631ED561B21}" dt="2024-02-28T22:07:35.965" v="5764" actId="21"/>
        <pc:sldMkLst>
          <pc:docMk/>
          <pc:sldMk cId="3947593307" sldId="377"/>
        </pc:sldMkLst>
        <pc:spChg chg="add mod">
          <ac:chgData name="Melvin L. Distler" userId="4629bf48-f7a8-4668-b2ab-1d6df1e91df7" providerId="ADAL" clId="{320FB9BC-E6AD-4183-A0D0-3631ED561B21}" dt="2024-02-21T14:35:31.997" v="1594" actId="1582"/>
          <ac:spMkLst>
            <pc:docMk/>
            <pc:sldMk cId="3947593307" sldId="377"/>
            <ac:spMk id="2" creationId="{4E273C46-A74D-E4DA-8693-04D0676289E8}"/>
          </ac:spMkLst>
        </pc:spChg>
        <pc:spChg chg="mod">
          <ac:chgData name="Melvin L. Distler" userId="4629bf48-f7a8-4668-b2ab-1d6df1e91df7" providerId="ADAL" clId="{320FB9BC-E6AD-4183-A0D0-3631ED561B21}" dt="2024-02-28T22:07:35.965" v="5764" actId="21"/>
          <ac:spMkLst>
            <pc:docMk/>
            <pc:sldMk cId="3947593307" sldId="377"/>
            <ac:spMk id="3" creationId="{493D098D-50FB-441B-9204-437E6C9001A8}"/>
          </ac:spMkLst>
        </pc:spChg>
        <pc:picChg chg="mod">
          <ac:chgData name="Melvin L. Distler" userId="4629bf48-f7a8-4668-b2ab-1d6df1e91df7" providerId="ADAL" clId="{320FB9BC-E6AD-4183-A0D0-3631ED561B21}" dt="2024-02-21T14:34:26.406" v="1494" actId="14826"/>
          <ac:picMkLst>
            <pc:docMk/>
            <pc:sldMk cId="3947593307" sldId="377"/>
            <ac:picMk id="9" creationId="{3750A34B-48B4-5F60-146D-F018ABAF1508}"/>
          </ac:picMkLst>
        </pc:picChg>
      </pc:sldChg>
      <pc:sldChg chg="addSp modSp add mod">
        <pc:chgData name="Melvin L. Distler" userId="4629bf48-f7a8-4668-b2ab-1d6df1e91df7" providerId="ADAL" clId="{320FB9BC-E6AD-4183-A0D0-3631ED561B21}" dt="2024-02-28T22:17:40.292" v="6337" actId="20577"/>
        <pc:sldMkLst>
          <pc:docMk/>
          <pc:sldMk cId="3166102183" sldId="378"/>
        </pc:sldMkLst>
        <pc:spChg chg="add mod">
          <ac:chgData name="Melvin L. Distler" userId="4629bf48-f7a8-4668-b2ab-1d6df1e91df7" providerId="ADAL" clId="{320FB9BC-E6AD-4183-A0D0-3631ED561B21}" dt="2024-02-21T14:43:28.138" v="1671" actId="1582"/>
          <ac:spMkLst>
            <pc:docMk/>
            <pc:sldMk cId="3166102183" sldId="378"/>
            <ac:spMk id="2" creationId="{A3AE3318-ABB2-C08D-123C-4243BC657E56}"/>
          </ac:spMkLst>
        </pc:spChg>
        <pc:spChg chg="mod">
          <ac:chgData name="Melvin L. Distler" userId="4629bf48-f7a8-4668-b2ab-1d6df1e91df7" providerId="ADAL" clId="{320FB9BC-E6AD-4183-A0D0-3631ED561B21}" dt="2024-02-28T22:17:40.292" v="6337" actId="20577"/>
          <ac:spMkLst>
            <pc:docMk/>
            <pc:sldMk cId="3166102183" sldId="378"/>
            <ac:spMk id="3" creationId="{493D098D-50FB-441B-9204-437E6C9001A8}"/>
          </ac:spMkLst>
        </pc:spChg>
        <pc:picChg chg="mod">
          <ac:chgData name="Melvin L. Distler" userId="4629bf48-f7a8-4668-b2ab-1d6df1e91df7" providerId="ADAL" clId="{320FB9BC-E6AD-4183-A0D0-3631ED561B21}" dt="2024-02-28T22:08:31.483" v="5850" actId="14826"/>
          <ac:picMkLst>
            <pc:docMk/>
            <pc:sldMk cId="3166102183" sldId="378"/>
            <ac:picMk id="9" creationId="{3750A34B-48B4-5F60-146D-F018ABAF1508}"/>
          </ac:picMkLst>
        </pc:picChg>
      </pc:sldChg>
      <pc:sldChg chg="addSp modSp add mod">
        <pc:chgData name="Melvin L. Distler" userId="4629bf48-f7a8-4668-b2ab-1d6df1e91df7" providerId="ADAL" clId="{320FB9BC-E6AD-4183-A0D0-3631ED561B21}" dt="2024-02-21T14:47:41.477" v="1900" actId="1582"/>
        <pc:sldMkLst>
          <pc:docMk/>
          <pc:sldMk cId="1021170882" sldId="379"/>
        </pc:sldMkLst>
        <pc:spChg chg="add mod">
          <ac:chgData name="Melvin L. Distler" userId="4629bf48-f7a8-4668-b2ab-1d6df1e91df7" providerId="ADAL" clId="{320FB9BC-E6AD-4183-A0D0-3631ED561B21}" dt="2024-02-21T14:47:41.477" v="1900" actId="1582"/>
          <ac:spMkLst>
            <pc:docMk/>
            <pc:sldMk cId="1021170882" sldId="379"/>
            <ac:spMk id="2" creationId="{B94C811D-A7FE-3E05-C4B3-D849C3A13773}"/>
          </ac:spMkLst>
        </pc:spChg>
        <pc:spChg chg="mod">
          <ac:chgData name="Melvin L. Distler" userId="4629bf48-f7a8-4668-b2ab-1d6df1e91df7" providerId="ADAL" clId="{320FB9BC-E6AD-4183-A0D0-3631ED561B21}" dt="2024-02-21T14:47:24.365" v="1896" actId="20577"/>
          <ac:spMkLst>
            <pc:docMk/>
            <pc:sldMk cId="1021170882" sldId="379"/>
            <ac:spMk id="3" creationId="{493D098D-50FB-441B-9204-437E6C9001A8}"/>
          </ac:spMkLst>
        </pc:spChg>
        <pc:picChg chg="mod">
          <ac:chgData name="Melvin L. Distler" userId="4629bf48-f7a8-4668-b2ab-1d6df1e91df7" providerId="ADAL" clId="{320FB9BC-E6AD-4183-A0D0-3631ED561B21}" dt="2024-02-21T14:44:06.500" v="1676" actId="14826"/>
          <ac:picMkLst>
            <pc:docMk/>
            <pc:sldMk cId="1021170882" sldId="379"/>
            <ac:picMk id="9" creationId="{3750A34B-48B4-5F60-146D-F018ABAF1508}"/>
          </ac:picMkLst>
        </pc:picChg>
      </pc:sldChg>
      <pc:sldChg chg="addSp delSp modSp add mod">
        <pc:chgData name="Melvin L. Distler" userId="4629bf48-f7a8-4668-b2ab-1d6df1e91df7" providerId="ADAL" clId="{320FB9BC-E6AD-4183-A0D0-3631ED561B21}" dt="2024-02-28T22:29:53.237" v="6667" actId="20577"/>
        <pc:sldMkLst>
          <pc:docMk/>
          <pc:sldMk cId="2120533319" sldId="380"/>
        </pc:sldMkLst>
        <pc:spChg chg="add del mod">
          <ac:chgData name="Melvin L. Distler" userId="4629bf48-f7a8-4668-b2ab-1d6df1e91df7" providerId="ADAL" clId="{320FB9BC-E6AD-4183-A0D0-3631ED561B21}" dt="2024-02-21T14:51:50.503" v="1969" actId="11529"/>
          <ac:spMkLst>
            <pc:docMk/>
            <pc:sldMk cId="2120533319" sldId="380"/>
            <ac:spMk id="2" creationId="{394E974C-9478-DB77-AB86-79CA145FC409}"/>
          </ac:spMkLst>
        </pc:spChg>
        <pc:spChg chg="mod">
          <ac:chgData name="Melvin L. Distler" userId="4629bf48-f7a8-4668-b2ab-1d6df1e91df7" providerId="ADAL" clId="{320FB9BC-E6AD-4183-A0D0-3631ED561B21}" dt="2024-02-28T22:29:53.237" v="6667" actId="20577"/>
          <ac:spMkLst>
            <pc:docMk/>
            <pc:sldMk cId="2120533319" sldId="380"/>
            <ac:spMk id="3" creationId="{493D098D-50FB-441B-9204-437E6C9001A8}"/>
          </ac:spMkLst>
        </pc:spChg>
        <pc:spChg chg="add mod">
          <ac:chgData name="Melvin L. Distler" userId="4629bf48-f7a8-4668-b2ab-1d6df1e91df7" providerId="ADAL" clId="{320FB9BC-E6AD-4183-A0D0-3631ED561B21}" dt="2024-02-21T14:52:46.162" v="1978" actId="1076"/>
          <ac:spMkLst>
            <pc:docMk/>
            <pc:sldMk cId="2120533319" sldId="380"/>
            <ac:spMk id="5" creationId="{C9A5D93C-0B16-A2E3-1B0A-142696DF1429}"/>
          </ac:spMkLst>
        </pc:spChg>
        <pc:picChg chg="mod">
          <ac:chgData name="Melvin L. Distler" userId="4629bf48-f7a8-4668-b2ab-1d6df1e91df7" providerId="ADAL" clId="{320FB9BC-E6AD-4183-A0D0-3631ED561B21}" dt="2024-02-21T14:48:43.141" v="1901" actId="14826"/>
          <ac:picMkLst>
            <pc:docMk/>
            <pc:sldMk cId="2120533319" sldId="380"/>
            <ac:picMk id="9" creationId="{3750A34B-48B4-5F60-146D-F018ABAF1508}"/>
          </ac:picMkLst>
        </pc:picChg>
      </pc:sldChg>
      <pc:sldChg chg="addSp delSp modSp add mod ord">
        <pc:chgData name="Melvin L. Distler" userId="4629bf48-f7a8-4668-b2ab-1d6df1e91df7" providerId="ADAL" clId="{320FB9BC-E6AD-4183-A0D0-3631ED561B21}" dt="2024-02-22T22:49:22.069" v="3634"/>
        <pc:sldMkLst>
          <pc:docMk/>
          <pc:sldMk cId="2125911263" sldId="381"/>
        </pc:sldMkLst>
        <pc:spChg chg="add del mod">
          <ac:chgData name="Melvin L. Distler" userId="4629bf48-f7a8-4668-b2ab-1d6df1e91df7" providerId="ADAL" clId="{320FB9BC-E6AD-4183-A0D0-3631ED561B21}" dt="2024-02-21T14:54:11.807" v="2021" actId="11529"/>
          <ac:spMkLst>
            <pc:docMk/>
            <pc:sldMk cId="2125911263" sldId="381"/>
            <ac:spMk id="2" creationId="{0AF2A74C-7319-7A08-8A8B-9C499E209597}"/>
          </ac:spMkLst>
        </pc:spChg>
        <pc:spChg chg="mod">
          <ac:chgData name="Melvin L. Distler" userId="4629bf48-f7a8-4668-b2ab-1d6df1e91df7" providerId="ADAL" clId="{320FB9BC-E6AD-4183-A0D0-3631ED561B21}" dt="2024-02-21T14:53:34.504" v="2013" actId="20577"/>
          <ac:spMkLst>
            <pc:docMk/>
            <pc:sldMk cId="2125911263" sldId="381"/>
            <ac:spMk id="3" creationId="{493D098D-50FB-441B-9204-437E6C9001A8}"/>
          </ac:spMkLst>
        </pc:spChg>
        <pc:spChg chg="add mod">
          <ac:chgData name="Melvin L. Distler" userId="4629bf48-f7a8-4668-b2ab-1d6df1e91df7" providerId="ADAL" clId="{320FB9BC-E6AD-4183-A0D0-3631ED561B21}" dt="2024-02-21T14:54:29.490" v="2026" actId="207"/>
          <ac:spMkLst>
            <pc:docMk/>
            <pc:sldMk cId="2125911263" sldId="381"/>
            <ac:spMk id="5" creationId="{04684D9E-F2F1-02D6-25B4-F886DD9D459E}"/>
          </ac:spMkLst>
        </pc:spChg>
        <pc:picChg chg="mod">
          <ac:chgData name="Melvin L. Distler" userId="4629bf48-f7a8-4668-b2ab-1d6df1e91df7" providerId="ADAL" clId="{320FB9BC-E6AD-4183-A0D0-3631ED561B21}" dt="2024-02-21T14:53:14.539" v="1979" actId="14826"/>
          <ac:picMkLst>
            <pc:docMk/>
            <pc:sldMk cId="2125911263" sldId="381"/>
            <ac:picMk id="9" creationId="{3750A34B-48B4-5F60-146D-F018ABAF1508}"/>
          </ac:picMkLst>
        </pc:picChg>
      </pc:sldChg>
      <pc:sldChg chg="addSp modSp add mod">
        <pc:chgData name="Melvin L. Distler" userId="4629bf48-f7a8-4668-b2ab-1d6df1e91df7" providerId="ADAL" clId="{320FB9BC-E6AD-4183-A0D0-3631ED561B21}" dt="2024-02-21T15:13:51.844" v="2089" actId="208"/>
        <pc:sldMkLst>
          <pc:docMk/>
          <pc:sldMk cId="735069122" sldId="382"/>
        </pc:sldMkLst>
        <pc:spChg chg="mod">
          <ac:chgData name="Melvin L. Distler" userId="4629bf48-f7a8-4668-b2ab-1d6df1e91df7" providerId="ADAL" clId="{320FB9BC-E6AD-4183-A0D0-3631ED561B21}" dt="2024-02-21T15:13:14.660" v="2085" actId="207"/>
          <ac:spMkLst>
            <pc:docMk/>
            <pc:sldMk cId="735069122" sldId="382"/>
            <ac:spMk id="3" creationId="{493D098D-50FB-441B-9204-437E6C9001A8}"/>
          </ac:spMkLst>
        </pc:spChg>
        <pc:picChg chg="mod">
          <ac:chgData name="Melvin L. Distler" userId="4629bf48-f7a8-4668-b2ab-1d6df1e91df7" providerId="ADAL" clId="{320FB9BC-E6AD-4183-A0D0-3631ED561B21}" dt="2024-02-21T14:55:09.271" v="2027" actId="14826"/>
          <ac:picMkLst>
            <pc:docMk/>
            <pc:sldMk cId="735069122" sldId="382"/>
            <ac:picMk id="9" creationId="{3750A34B-48B4-5F60-146D-F018ABAF1508}"/>
          </ac:picMkLst>
        </pc:picChg>
        <pc:cxnChg chg="add mod">
          <ac:chgData name="Melvin L. Distler" userId="4629bf48-f7a8-4668-b2ab-1d6df1e91df7" providerId="ADAL" clId="{320FB9BC-E6AD-4183-A0D0-3631ED561B21}" dt="2024-02-21T15:13:29.132" v="2087" actId="208"/>
          <ac:cxnSpMkLst>
            <pc:docMk/>
            <pc:sldMk cId="735069122" sldId="382"/>
            <ac:cxnSpMk id="5" creationId="{6F5FD656-94EA-6793-E66A-26B8B9160AA5}"/>
          </ac:cxnSpMkLst>
        </pc:cxnChg>
        <pc:cxnChg chg="add mod">
          <ac:chgData name="Melvin L. Distler" userId="4629bf48-f7a8-4668-b2ab-1d6df1e91df7" providerId="ADAL" clId="{320FB9BC-E6AD-4183-A0D0-3631ED561B21}" dt="2024-02-21T15:13:51.844" v="2089" actId="208"/>
          <ac:cxnSpMkLst>
            <pc:docMk/>
            <pc:sldMk cId="735069122" sldId="382"/>
            <ac:cxnSpMk id="8" creationId="{D978CF73-6D2E-F4D4-94C3-4159D886FE35}"/>
          </ac:cxnSpMkLst>
        </pc:cxnChg>
      </pc:sldChg>
      <pc:sldChg chg="addSp modSp add mod">
        <pc:chgData name="Melvin L. Distler" userId="4629bf48-f7a8-4668-b2ab-1d6df1e91df7" providerId="ADAL" clId="{320FB9BC-E6AD-4183-A0D0-3631ED561B21}" dt="2024-02-21T15:14:53.427" v="2114" actId="1582"/>
        <pc:sldMkLst>
          <pc:docMk/>
          <pc:sldMk cId="284811302" sldId="383"/>
        </pc:sldMkLst>
        <pc:spChg chg="add mod">
          <ac:chgData name="Melvin L. Distler" userId="4629bf48-f7a8-4668-b2ab-1d6df1e91df7" providerId="ADAL" clId="{320FB9BC-E6AD-4183-A0D0-3631ED561B21}" dt="2024-02-21T15:14:53.427" v="2114" actId="1582"/>
          <ac:spMkLst>
            <pc:docMk/>
            <pc:sldMk cId="284811302" sldId="383"/>
            <ac:spMk id="2" creationId="{2E85CD04-6CE8-FB18-3656-B6BA85A86B65}"/>
          </ac:spMkLst>
        </pc:spChg>
        <pc:spChg chg="mod">
          <ac:chgData name="Melvin L. Distler" userId="4629bf48-f7a8-4668-b2ab-1d6df1e91df7" providerId="ADAL" clId="{320FB9BC-E6AD-4183-A0D0-3631ED561B21}" dt="2024-02-21T15:14:34.302" v="2110" actId="20577"/>
          <ac:spMkLst>
            <pc:docMk/>
            <pc:sldMk cId="284811302" sldId="383"/>
            <ac:spMk id="3" creationId="{493D098D-50FB-441B-9204-437E6C9001A8}"/>
          </ac:spMkLst>
        </pc:spChg>
        <pc:picChg chg="mod">
          <ac:chgData name="Melvin L. Distler" userId="4629bf48-f7a8-4668-b2ab-1d6df1e91df7" providerId="ADAL" clId="{320FB9BC-E6AD-4183-A0D0-3631ED561B21}" dt="2024-02-21T15:14:27.501" v="2090" actId="14826"/>
          <ac:picMkLst>
            <pc:docMk/>
            <pc:sldMk cId="284811302" sldId="383"/>
            <ac:picMk id="9" creationId="{3750A34B-48B4-5F60-146D-F018ABAF1508}"/>
          </ac:picMkLst>
        </pc:picChg>
      </pc:sldChg>
      <pc:sldChg chg="addSp modSp add mod">
        <pc:chgData name="Melvin L. Distler" userId="4629bf48-f7a8-4668-b2ab-1d6df1e91df7" providerId="ADAL" clId="{320FB9BC-E6AD-4183-A0D0-3631ED561B21}" dt="2024-02-29T14:33:20.352" v="6916" actId="20577"/>
        <pc:sldMkLst>
          <pc:docMk/>
          <pc:sldMk cId="3457172996" sldId="384"/>
        </pc:sldMkLst>
        <pc:spChg chg="add mod">
          <ac:chgData name="Melvin L. Distler" userId="4629bf48-f7a8-4668-b2ab-1d6df1e91df7" providerId="ADAL" clId="{320FB9BC-E6AD-4183-A0D0-3631ED561B21}" dt="2024-02-21T15:19:11.636" v="2185" actId="1076"/>
          <ac:spMkLst>
            <pc:docMk/>
            <pc:sldMk cId="3457172996" sldId="384"/>
            <ac:spMk id="2" creationId="{4266E188-5608-20FE-B9FC-C8B14B778C28}"/>
          </ac:spMkLst>
        </pc:spChg>
        <pc:spChg chg="mod">
          <ac:chgData name="Melvin L. Distler" userId="4629bf48-f7a8-4668-b2ab-1d6df1e91df7" providerId="ADAL" clId="{320FB9BC-E6AD-4183-A0D0-3631ED561B21}" dt="2024-02-29T14:33:20.352" v="6916" actId="20577"/>
          <ac:spMkLst>
            <pc:docMk/>
            <pc:sldMk cId="3457172996" sldId="384"/>
            <ac:spMk id="3" creationId="{493D098D-50FB-441B-9204-437E6C9001A8}"/>
          </ac:spMkLst>
        </pc:spChg>
        <pc:picChg chg="mod">
          <ac:chgData name="Melvin L. Distler" userId="4629bf48-f7a8-4668-b2ab-1d6df1e91df7" providerId="ADAL" clId="{320FB9BC-E6AD-4183-A0D0-3631ED561B21}" dt="2024-02-21T15:15:31.173" v="2115" actId="14826"/>
          <ac:picMkLst>
            <pc:docMk/>
            <pc:sldMk cId="3457172996" sldId="384"/>
            <ac:picMk id="9" creationId="{3750A34B-48B4-5F60-146D-F018ABAF1508}"/>
          </ac:picMkLst>
        </pc:picChg>
      </pc:sldChg>
      <pc:sldChg chg="delSp modSp add mod ord">
        <pc:chgData name="Melvin L. Distler" userId="4629bf48-f7a8-4668-b2ab-1d6df1e91df7" providerId="ADAL" clId="{320FB9BC-E6AD-4183-A0D0-3631ED561B21}" dt="2024-02-21T16:37:35.558" v="2214" actId="20577"/>
        <pc:sldMkLst>
          <pc:docMk/>
          <pc:sldMk cId="548753206" sldId="385"/>
        </pc:sldMkLst>
        <pc:spChg chg="del">
          <ac:chgData name="Melvin L. Distler" userId="4629bf48-f7a8-4668-b2ab-1d6df1e91df7" providerId="ADAL" clId="{320FB9BC-E6AD-4183-A0D0-3631ED561B21}" dt="2024-02-21T16:36:51.327" v="2189" actId="478"/>
          <ac:spMkLst>
            <pc:docMk/>
            <pc:sldMk cId="548753206" sldId="385"/>
            <ac:spMk id="2" creationId="{2AB23BB3-978D-4144-4EB8-44C30256575D}"/>
          </ac:spMkLst>
        </pc:spChg>
        <pc:spChg chg="mod">
          <ac:chgData name="Melvin L. Distler" userId="4629bf48-f7a8-4668-b2ab-1d6df1e91df7" providerId="ADAL" clId="{320FB9BC-E6AD-4183-A0D0-3631ED561B21}" dt="2024-02-21T16:37:35.558" v="2214" actId="20577"/>
          <ac:spMkLst>
            <pc:docMk/>
            <pc:sldMk cId="548753206" sldId="385"/>
            <ac:spMk id="3" creationId="{493D098D-50FB-441B-9204-437E6C9001A8}"/>
          </ac:spMkLst>
        </pc:spChg>
        <pc:picChg chg="mod">
          <ac:chgData name="Melvin L. Distler" userId="4629bf48-f7a8-4668-b2ab-1d6df1e91df7" providerId="ADAL" clId="{320FB9BC-E6AD-4183-A0D0-3631ED561B21}" dt="2024-02-21T16:37:17.256" v="2190" actId="14826"/>
          <ac:picMkLst>
            <pc:docMk/>
            <pc:sldMk cId="548753206" sldId="385"/>
            <ac:picMk id="9" creationId="{3750A34B-48B4-5F60-146D-F018ABAF1508}"/>
          </ac:picMkLst>
        </pc:picChg>
      </pc:sldChg>
      <pc:sldChg chg="addSp delSp modSp add mod">
        <pc:chgData name="Melvin L. Distler" userId="4629bf48-f7a8-4668-b2ab-1d6df1e91df7" providerId="ADAL" clId="{320FB9BC-E6AD-4183-A0D0-3631ED561B21}" dt="2024-02-21T16:49:50.606" v="2321" actId="1582"/>
        <pc:sldMkLst>
          <pc:docMk/>
          <pc:sldMk cId="3264844019" sldId="386"/>
        </pc:sldMkLst>
        <pc:spChg chg="add mod">
          <ac:chgData name="Melvin L. Distler" userId="4629bf48-f7a8-4668-b2ab-1d6df1e91df7" providerId="ADAL" clId="{320FB9BC-E6AD-4183-A0D0-3631ED561B21}" dt="2024-02-21T16:49:50.606" v="2321" actId="1582"/>
          <ac:spMkLst>
            <pc:docMk/>
            <pc:sldMk cId="3264844019" sldId="386"/>
            <ac:spMk id="2" creationId="{5E2CD262-05DF-740B-3C49-441E37FA15E8}"/>
          </ac:spMkLst>
        </pc:spChg>
        <pc:spChg chg="mod">
          <ac:chgData name="Melvin L. Distler" userId="4629bf48-f7a8-4668-b2ab-1d6df1e91df7" providerId="ADAL" clId="{320FB9BC-E6AD-4183-A0D0-3631ED561B21}" dt="2024-02-21T16:47:35.981" v="2317" actId="20577"/>
          <ac:spMkLst>
            <pc:docMk/>
            <pc:sldMk cId="3264844019" sldId="386"/>
            <ac:spMk id="3" creationId="{493D098D-50FB-441B-9204-437E6C9001A8}"/>
          </ac:spMkLst>
        </pc:spChg>
        <pc:spChg chg="del">
          <ac:chgData name="Melvin L. Distler" userId="4629bf48-f7a8-4668-b2ab-1d6df1e91df7" providerId="ADAL" clId="{320FB9BC-E6AD-4183-A0D0-3631ED561B21}" dt="2024-02-21T16:45:49.543" v="2216" actId="478"/>
          <ac:spMkLst>
            <pc:docMk/>
            <pc:sldMk cId="3264844019" sldId="386"/>
            <ac:spMk id="5" creationId="{5E3595F5-448D-6AB2-7EBE-A41A56C3E1BD}"/>
          </ac:spMkLst>
        </pc:spChg>
        <pc:picChg chg="mod">
          <ac:chgData name="Melvin L. Distler" userId="4629bf48-f7a8-4668-b2ab-1d6df1e91df7" providerId="ADAL" clId="{320FB9BC-E6AD-4183-A0D0-3631ED561B21}" dt="2024-02-21T16:46:46.321" v="2223" actId="14826"/>
          <ac:picMkLst>
            <pc:docMk/>
            <pc:sldMk cId="3264844019" sldId="386"/>
            <ac:picMk id="9" creationId="{3750A34B-48B4-5F60-146D-F018ABAF1508}"/>
          </ac:picMkLst>
        </pc:picChg>
      </pc:sldChg>
      <pc:sldChg chg="addSp delSp modSp add mod">
        <pc:chgData name="Melvin L. Distler" userId="4629bf48-f7a8-4668-b2ab-1d6df1e91df7" providerId="ADAL" clId="{320FB9BC-E6AD-4183-A0D0-3631ED561B21}" dt="2024-02-21T16:54:07.440" v="2499" actId="20577"/>
        <pc:sldMkLst>
          <pc:docMk/>
          <pc:sldMk cId="3105267569" sldId="387"/>
        </pc:sldMkLst>
        <pc:spChg chg="add del">
          <ac:chgData name="Melvin L. Distler" userId="4629bf48-f7a8-4668-b2ab-1d6df1e91df7" providerId="ADAL" clId="{320FB9BC-E6AD-4183-A0D0-3631ED561B21}" dt="2024-02-21T16:50:54.755" v="2387" actId="11529"/>
          <ac:spMkLst>
            <pc:docMk/>
            <pc:sldMk cId="3105267569" sldId="387"/>
            <ac:spMk id="2" creationId="{7EF6BFFF-1205-245E-767C-6FDB89EFCACF}"/>
          </ac:spMkLst>
        </pc:spChg>
        <pc:spChg chg="mod">
          <ac:chgData name="Melvin L. Distler" userId="4629bf48-f7a8-4668-b2ab-1d6df1e91df7" providerId="ADAL" clId="{320FB9BC-E6AD-4183-A0D0-3631ED561B21}" dt="2024-02-21T16:54:07.440" v="2499" actId="20577"/>
          <ac:spMkLst>
            <pc:docMk/>
            <pc:sldMk cId="3105267569" sldId="387"/>
            <ac:spMk id="3" creationId="{493D098D-50FB-441B-9204-437E6C9001A8}"/>
          </ac:spMkLst>
        </pc:spChg>
        <pc:spChg chg="add mod">
          <ac:chgData name="Melvin L. Distler" userId="4629bf48-f7a8-4668-b2ab-1d6df1e91df7" providerId="ADAL" clId="{320FB9BC-E6AD-4183-A0D0-3631ED561B21}" dt="2024-02-21T16:51:25.341" v="2392" actId="1582"/>
          <ac:spMkLst>
            <pc:docMk/>
            <pc:sldMk cId="3105267569" sldId="387"/>
            <ac:spMk id="5" creationId="{93A2920C-AB41-4631-F3FC-A7352F79640E}"/>
          </ac:spMkLst>
        </pc:spChg>
        <pc:picChg chg="mod">
          <ac:chgData name="Melvin L. Distler" userId="4629bf48-f7a8-4668-b2ab-1d6df1e91df7" providerId="ADAL" clId="{320FB9BC-E6AD-4183-A0D0-3631ED561B21}" dt="2024-02-21T16:53:17.138" v="2421" actId="14826"/>
          <ac:picMkLst>
            <pc:docMk/>
            <pc:sldMk cId="3105267569" sldId="387"/>
            <ac:picMk id="9" creationId="{3750A34B-48B4-5F60-146D-F018ABAF1508}"/>
          </ac:picMkLst>
        </pc:picChg>
      </pc:sldChg>
      <pc:sldChg chg="addSp modSp add mod">
        <pc:chgData name="Melvin L. Distler" userId="4629bf48-f7a8-4668-b2ab-1d6df1e91df7" providerId="ADAL" clId="{320FB9BC-E6AD-4183-A0D0-3631ED561B21}" dt="2024-02-21T16:55:41.985" v="2579" actId="1582"/>
        <pc:sldMkLst>
          <pc:docMk/>
          <pc:sldMk cId="2008610848" sldId="388"/>
        </pc:sldMkLst>
        <pc:spChg chg="add mod">
          <ac:chgData name="Melvin L. Distler" userId="4629bf48-f7a8-4668-b2ab-1d6df1e91df7" providerId="ADAL" clId="{320FB9BC-E6AD-4183-A0D0-3631ED561B21}" dt="2024-02-21T16:55:41.985" v="2579" actId="1582"/>
          <ac:spMkLst>
            <pc:docMk/>
            <pc:sldMk cId="2008610848" sldId="388"/>
            <ac:spMk id="2" creationId="{F2C92596-F452-2461-DDE9-FF715EFF5C4C}"/>
          </ac:spMkLst>
        </pc:spChg>
        <pc:spChg chg="mod">
          <ac:chgData name="Melvin L. Distler" userId="4629bf48-f7a8-4668-b2ab-1d6df1e91df7" providerId="ADAL" clId="{320FB9BC-E6AD-4183-A0D0-3631ED561B21}" dt="2024-02-21T16:55:18.794" v="2575" actId="20577"/>
          <ac:spMkLst>
            <pc:docMk/>
            <pc:sldMk cId="2008610848" sldId="388"/>
            <ac:spMk id="3" creationId="{493D098D-50FB-441B-9204-437E6C9001A8}"/>
          </ac:spMkLst>
        </pc:spChg>
        <pc:picChg chg="mod">
          <ac:chgData name="Melvin L. Distler" userId="4629bf48-f7a8-4668-b2ab-1d6df1e91df7" providerId="ADAL" clId="{320FB9BC-E6AD-4183-A0D0-3631ED561B21}" dt="2024-02-21T16:54:54.454" v="2500" actId="14826"/>
          <ac:picMkLst>
            <pc:docMk/>
            <pc:sldMk cId="2008610848" sldId="388"/>
            <ac:picMk id="9" creationId="{3750A34B-48B4-5F60-146D-F018ABAF1508}"/>
          </ac:picMkLst>
        </pc:picChg>
      </pc:sldChg>
      <pc:sldChg chg="addSp modSp add mod">
        <pc:chgData name="Melvin L. Distler" userId="4629bf48-f7a8-4668-b2ab-1d6df1e91df7" providerId="ADAL" clId="{320FB9BC-E6AD-4183-A0D0-3631ED561B21}" dt="2024-02-21T16:58:18.269" v="2714" actId="20577"/>
        <pc:sldMkLst>
          <pc:docMk/>
          <pc:sldMk cId="2041697260" sldId="389"/>
        </pc:sldMkLst>
        <pc:spChg chg="add mod">
          <ac:chgData name="Melvin L. Distler" userId="4629bf48-f7a8-4668-b2ab-1d6df1e91df7" providerId="ADAL" clId="{320FB9BC-E6AD-4183-A0D0-3631ED561B21}" dt="2024-02-21T16:57:25.857" v="2584" actId="1582"/>
          <ac:spMkLst>
            <pc:docMk/>
            <pc:sldMk cId="2041697260" sldId="389"/>
            <ac:spMk id="2" creationId="{DA5E2D5F-EA57-3958-3456-0837F3D3D142}"/>
          </ac:spMkLst>
        </pc:spChg>
        <pc:spChg chg="mod">
          <ac:chgData name="Melvin L. Distler" userId="4629bf48-f7a8-4668-b2ab-1d6df1e91df7" providerId="ADAL" clId="{320FB9BC-E6AD-4183-A0D0-3631ED561B21}" dt="2024-02-21T16:58:18.269" v="2714" actId="20577"/>
          <ac:spMkLst>
            <pc:docMk/>
            <pc:sldMk cId="2041697260" sldId="389"/>
            <ac:spMk id="3" creationId="{493D098D-50FB-441B-9204-437E6C9001A8}"/>
          </ac:spMkLst>
        </pc:spChg>
        <pc:picChg chg="mod">
          <ac:chgData name="Melvin L. Distler" userId="4629bf48-f7a8-4668-b2ab-1d6df1e91df7" providerId="ADAL" clId="{320FB9BC-E6AD-4183-A0D0-3631ED561B21}" dt="2024-02-21T16:56:52.437" v="2580" actId="14826"/>
          <ac:picMkLst>
            <pc:docMk/>
            <pc:sldMk cId="2041697260" sldId="389"/>
            <ac:picMk id="9" creationId="{3750A34B-48B4-5F60-146D-F018ABAF1508}"/>
          </ac:picMkLst>
        </pc:picChg>
      </pc:sldChg>
      <pc:sldChg chg="addSp modSp add mod">
        <pc:chgData name="Melvin L. Distler" userId="4629bf48-f7a8-4668-b2ab-1d6df1e91df7" providerId="ADAL" clId="{320FB9BC-E6AD-4183-A0D0-3631ED561B21}" dt="2024-02-21T17:07:04.293" v="2904" actId="207"/>
        <pc:sldMkLst>
          <pc:docMk/>
          <pc:sldMk cId="3004406183" sldId="390"/>
        </pc:sldMkLst>
        <pc:spChg chg="add mod">
          <ac:chgData name="Melvin L. Distler" userId="4629bf48-f7a8-4668-b2ab-1d6df1e91df7" providerId="ADAL" clId="{320FB9BC-E6AD-4183-A0D0-3631ED561B21}" dt="2024-02-21T17:07:04.293" v="2904" actId="207"/>
          <ac:spMkLst>
            <pc:docMk/>
            <pc:sldMk cId="3004406183" sldId="390"/>
            <ac:spMk id="2" creationId="{512922DC-E1C8-EE14-B62C-39C0170F4EAF}"/>
          </ac:spMkLst>
        </pc:spChg>
        <pc:spChg chg="mod">
          <ac:chgData name="Melvin L. Distler" userId="4629bf48-f7a8-4668-b2ab-1d6df1e91df7" providerId="ADAL" clId="{320FB9BC-E6AD-4183-A0D0-3631ED561B21}" dt="2024-02-21T17:06:42.067" v="2900" actId="20577"/>
          <ac:spMkLst>
            <pc:docMk/>
            <pc:sldMk cId="3004406183" sldId="390"/>
            <ac:spMk id="3" creationId="{493D098D-50FB-441B-9204-437E6C9001A8}"/>
          </ac:spMkLst>
        </pc:spChg>
        <pc:picChg chg="mod">
          <ac:chgData name="Melvin L. Distler" userId="4629bf48-f7a8-4668-b2ab-1d6df1e91df7" providerId="ADAL" clId="{320FB9BC-E6AD-4183-A0D0-3631ED561B21}" dt="2024-02-21T17:05:31.613" v="2715" actId="14826"/>
          <ac:picMkLst>
            <pc:docMk/>
            <pc:sldMk cId="3004406183" sldId="390"/>
            <ac:picMk id="9" creationId="{3750A34B-48B4-5F60-146D-F018ABAF1508}"/>
          </ac:picMkLst>
        </pc:picChg>
      </pc:sldChg>
      <pc:sldChg chg="addSp modSp add mod">
        <pc:chgData name="Melvin L. Distler" userId="4629bf48-f7a8-4668-b2ab-1d6df1e91df7" providerId="ADAL" clId="{320FB9BC-E6AD-4183-A0D0-3631ED561B21}" dt="2024-02-21T17:08:18.733" v="2976" actId="1582"/>
        <pc:sldMkLst>
          <pc:docMk/>
          <pc:sldMk cId="764488953" sldId="391"/>
        </pc:sldMkLst>
        <pc:spChg chg="add mod">
          <ac:chgData name="Melvin L. Distler" userId="4629bf48-f7a8-4668-b2ab-1d6df1e91df7" providerId="ADAL" clId="{320FB9BC-E6AD-4183-A0D0-3631ED561B21}" dt="2024-02-21T17:08:18.733" v="2976" actId="1582"/>
          <ac:spMkLst>
            <pc:docMk/>
            <pc:sldMk cId="764488953" sldId="391"/>
            <ac:spMk id="2" creationId="{E70ECD33-A4C2-2504-DD70-06BF786F1A66}"/>
          </ac:spMkLst>
        </pc:spChg>
        <pc:spChg chg="mod">
          <ac:chgData name="Melvin L. Distler" userId="4629bf48-f7a8-4668-b2ab-1d6df1e91df7" providerId="ADAL" clId="{320FB9BC-E6AD-4183-A0D0-3631ED561B21}" dt="2024-02-21T17:08:02.854" v="2972" actId="20577"/>
          <ac:spMkLst>
            <pc:docMk/>
            <pc:sldMk cId="764488953" sldId="391"/>
            <ac:spMk id="3" creationId="{493D098D-50FB-441B-9204-437E6C9001A8}"/>
          </ac:spMkLst>
        </pc:spChg>
        <pc:picChg chg="mod">
          <ac:chgData name="Melvin L. Distler" userId="4629bf48-f7a8-4668-b2ab-1d6df1e91df7" providerId="ADAL" clId="{320FB9BC-E6AD-4183-A0D0-3631ED561B21}" dt="2024-02-21T17:07:52.191" v="2906" actId="14826"/>
          <ac:picMkLst>
            <pc:docMk/>
            <pc:sldMk cId="764488953" sldId="391"/>
            <ac:picMk id="9" creationId="{3750A34B-48B4-5F60-146D-F018ABAF1508}"/>
          </ac:picMkLst>
        </pc:picChg>
      </pc:sldChg>
      <pc:sldChg chg="addSp modSp add mod">
        <pc:chgData name="Melvin L. Distler" userId="4629bf48-f7a8-4668-b2ab-1d6df1e91df7" providerId="ADAL" clId="{320FB9BC-E6AD-4183-A0D0-3631ED561B21}" dt="2024-02-21T17:10:48.071" v="3159" actId="1582"/>
        <pc:sldMkLst>
          <pc:docMk/>
          <pc:sldMk cId="1753109166" sldId="392"/>
        </pc:sldMkLst>
        <pc:spChg chg="add mod">
          <ac:chgData name="Melvin L. Distler" userId="4629bf48-f7a8-4668-b2ab-1d6df1e91df7" providerId="ADAL" clId="{320FB9BC-E6AD-4183-A0D0-3631ED561B21}" dt="2024-02-21T17:10:48.071" v="3159" actId="1582"/>
          <ac:spMkLst>
            <pc:docMk/>
            <pc:sldMk cId="1753109166" sldId="392"/>
            <ac:spMk id="2" creationId="{3CA6C699-83B9-53F6-FB72-3245A9AA8D1F}"/>
          </ac:spMkLst>
        </pc:spChg>
        <pc:spChg chg="mod">
          <ac:chgData name="Melvin L. Distler" userId="4629bf48-f7a8-4668-b2ab-1d6df1e91df7" providerId="ADAL" clId="{320FB9BC-E6AD-4183-A0D0-3631ED561B21}" dt="2024-02-21T17:10:29.991" v="3155" actId="20577"/>
          <ac:spMkLst>
            <pc:docMk/>
            <pc:sldMk cId="1753109166" sldId="392"/>
            <ac:spMk id="3" creationId="{493D098D-50FB-441B-9204-437E6C9001A8}"/>
          </ac:spMkLst>
        </pc:spChg>
        <pc:picChg chg="mod">
          <ac:chgData name="Melvin L. Distler" userId="4629bf48-f7a8-4668-b2ab-1d6df1e91df7" providerId="ADAL" clId="{320FB9BC-E6AD-4183-A0D0-3631ED561B21}" dt="2024-02-21T17:09:34.962" v="2985" actId="14826"/>
          <ac:picMkLst>
            <pc:docMk/>
            <pc:sldMk cId="1753109166" sldId="392"/>
            <ac:picMk id="9" creationId="{3750A34B-48B4-5F60-146D-F018ABAF1508}"/>
          </ac:picMkLst>
        </pc:picChg>
      </pc:sldChg>
      <pc:sldChg chg="addSp modSp add mod">
        <pc:chgData name="Melvin L. Distler" userId="4629bf48-f7a8-4668-b2ab-1d6df1e91df7" providerId="ADAL" clId="{320FB9BC-E6AD-4183-A0D0-3631ED561B21}" dt="2024-02-21T18:13:45.208" v="3627" actId="1582"/>
        <pc:sldMkLst>
          <pc:docMk/>
          <pc:sldMk cId="3762661581" sldId="393"/>
        </pc:sldMkLst>
        <pc:spChg chg="add mod">
          <ac:chgData name="Melvin L. Distler" userId="4629bf48-f7a8-4668-b2ab-1d6df1e91df7" providerId="ADAL" clId="{320FB9BC-E6AD-4183-A0D0-3631ED561B21}" dt="2024-02-21T18:13:45.208" v="3627" actId="1582"/>
          <ac:spMkLst>
            <pc:docMk/>
            <pc:sldMk cId="3762661581" sldId="393"/>
            <ac:spMk id="2" creationId="{D0368E3F-4DEF-8602-20A7-D705AD47B457}"/>
          </ac:spMkLst>
        </pc:spChg>
        <pc:spChg chg="mod">
          <ac:chgData name="Melvin L. Distler" userId="4629bf48-f7a8-4668-b2ab-1d6df1e91df7" providerId="ADAL" clId="{320FB9BC-E6AD-4183-A0D0-3631ED561B21}" dt="2024-02-21T18:13:19.891" v="3623"/>
          <ac:spMkLst>
            <pc:docMk/>
            <pc:sldMk cId="3762661581" sldId="393"/>
            <ac:spMk id="3" creationId="{493D098D-50FB-441B-9204-437E6C9001A8}"/>
          </ac:spMkLst>
        </pc:spChg>
        <pc:picChg chg="mod">
          <ac:chgData name="Melvin L. Distler" userId="4629bf48-f7a8-4668-b2ab-1d6df1e91df7" providerId="ADAL" clId="{320FB9BC-E6AD-4183-A0D0-3631ED561B21}" dt="2024-02-21T18:12:42.379" v="3612" actId="14826"/>
          <ac:picMkLst>
            <pc:docMk/>
            <pc:sldMk cId="3762661581" sldId="393"/>
            <ac:picMk id="9" creationId="{3750A34B-48B4-5F60-146D-F018ABAF1508}"/>
          </ac:picMkLst>
        </pc:picChg>
      </pc:sldChg>
      <pc:sldChg chg="addSp modSp add mod">
        <pc:chgData name="Melvin L. Distler" userId="4629bf48-f7a8-4668-b2ab-1d6df1e91df7" providerId="ADAL" clId="{320FB9BC-E6AD-4183-A0D0-3631ED561B21}" dt="2024-02-21T18:12:19.800" v="3611" actId="1582"/>
        <pc:sldMkLst>
          <pc:docMk/>
          <pc:sldMk cId="331873144" sldId="394"/>
        </pc:sldMkLst>
        <pc:spChg chg="add mod">
          <ac:chgData name="Melvin L. Distler" userId="4629bf48-f7a8-4668-b2ab-1d6df1e91df7" providerId="ADAL" clId="{320FB9BC-E6AD-4183-A0D0-3631ED561B21}" dt="2024-02-21T18:12:19.800" v="3611" actId="1582"/>
          <ac:spMkLst>
            <pc:docMk/>
            <pc:sldMk cId="331873144" sldId="394"/>
            <ac:spMk id="2" creationId="{75A9F88A-23EE-803B-CA1C-52395083CE60}"/>
          </ac:spMkLst>
        </pc:spChg>
        <pc:spChg chg="mod">
          <ac:chgData name="Melvin L. Distler" userId="4629bf48-f7a8-4668-b2ab-1d6df1e91df7" providerId="ADAL" clId="{320FB9BC-E6AD-4183-A0D0-3631ED561B21}" dt="2024-02-21T18:11:40.402" v="3607"/>
          <ac:spMkLst>
            <pc:docMk/>
            <pc:sldMk cId="331873144" sldId="394"/>
            <ac:spMk id="3" creationId="{493D098D-50FB-441B-9204-437E6C9001A8}"/>
          </ac:spMkLst>
        </pc:spChg>
        <pc:picChg chg="mod">
          <ac:chgData name="Melvin L. Distler" userId="4629bf48-f7a8-4668-b2ab-1d6df1e91df7" providerId="ADAL" clId="{320FB9BC-E6AD-4183-A0D0-3631ED561B21}" dt="2024-02-21T18:10:49.776" v="3566" actId="14826"/>
          <ac:picMkLst>
            <pc:docMk/>
            <pc:sldMk cId="331873144" sldId="394"/>
            <ac:picMk id="9" creationId="{3750A34B-48B4-5F60-146D-F018ABAF1508}"/>
          </ac:picMkLst>
        </pc:picChg>
      </pc:sldChg>
      <pc:sldChg chg="addSp modSp add mod">
        <pc:chgData name="Melvin L. Distler" userId="4629bf48-f7a8-4668-b2ab-1d6df1e91df7" providerId="ADAL" clId="{320FB9BC-E6AD-4183-A0D0-3631ED561B21}" dt="2024-02-21T18:10:43.674" v="3565"/>
        <pc:sldMkLst>
          <pc:docMk/>
          <pc:sldMk cId="2111558810" sldId="395"/>
        </pc:sldMkLst>
        <pc:spChg chg="add mod">
          <ac:chgData name="Melvin L. Distler" userId="4629bf48-f7a8-4668-b2ab-1d6df1e91df7" providerId="ADAL" clId="{320FB9BC-E6AD-4183-A0D0-3631ED561B21}" dt="2024-02-21T18:09:08.498" v="3559" actId="1582"/>
          <ac:spMkLst>
            <pc:docMk/>
            <pc:sldMk cId="2111558810" sldId="395"/>
            <ac:spMk id="2" creationId="{623221BD-F1A6-A579-C2DB-5A34582A537E}"/>
          </ac:spMkLst>
        </pc:spChg>
        <pc:spChg chg="mod">
          <ac:chgData name="Melvin L. Distler" userId="4629bf48-f7a8-4668-b2ab-1d6df1e91df7" providerId="ADAL" clId="{320FB9BC-E6AD-4183-A0D0-3631ED561B21}" dt="2024-02-21T18:10:43.674" v="3565"/>
          <ac:spMkLst>
            <pc:docMk/>
            <pc:sldMk cId="2111558810" sldId="395"/>
            <ac:spMk id="3" creationId="{493D098D-50FB-441B-9204-437E6C9001A8}"/>
          </ac:spMkLst>
        </pc:spChg>
        <pc:picChg chg="mod">
          <ac:chgData name="Melvin L. Distler" userId="4629bf48-f7a8-4668-b2ab-1d6df1e91df7" providerId="ADAL" clId="{320FB9BC-E6AD-4183-A0D0-3631ED561B21}" dt="2024-02-21T18:08:26.048" v="3501" actId="14826"/>
          <ac:picMkLst>
            <pc:docMk/>
            <pc:sldMk cId="2111558810" sldId="395"/>
            <ac:picMk id="9" creationId="{3750A34B-48B4-5F60-146D-F018ABAF1508}"/>
          </ac:picMkLst>
        </pc:picChg>
      </pc:sldChg>
      <pc:sldChg chg="addSp modSp add mod">
        <pc:chgData name="Melvin L. Distler" userId="4629bf48-f7a8-4668-b2ab-1d6df1e91df7" providerId="ADAL" clId="{320FB9BC-E6AD-4183-A0D0-3631ED561B21}" dt="2024-02-21T17:29:46.740" v="3500" actId="1582"/>
        <pc:sldMkLst>
          <pc:docMk/>
          <pc:sldMk cId="1073884450" sldId="396"/>
        </pc:sldMkLst>
        <pc:spChg chg="add mod">
          <ac:chgData name="Melvin L. Distler" userId="4629bf48-f7a8-4668-b2ab-1d6df1e91df7" providerId="ADAL" clId="{320FB9BC-E6AD-4183-A0D0-3631ED561B21}" dt="2024-02-21T17:29:46.740" v="3500" actId="1582"/>
          <ac:spMkLst>
            <pc:docMk/>
            <pc:sldMk cId="1073884450" sldId="396"/>
            <ac:spMk id="2" creationId="{398892D7-C436-9AF7-5400-63F2F2BEAEA1}"/>
          </ac:spMkLst>
        </pc:spChg>
        <pc:spChg chg="mod">
          <ac:chgData name="Melvin L. Distler" userId="4629bf48-f7a8-4668-b2ab-1d6df1e91df7" providerId="ADAL" clId="{320FB9BC-E6AD-4183-A0D0-3631ED561B21}" dt="2024-02-21T17:29:27.120" v="3496" actId="20577"/>
          <ac:spMkLst>
            <pc:docMk/>
            <pc:sldMk cId="1073884450" sldId="396"/>
            <ac:spMk id="3" creationId="{493D098D-50FB-441B-9204-437E6C9001A8}"/>
          </ac:spMkLst>
        </pc:spChg>
        <pc:picChg chg="mod">
          <ac:chgData name="Melvin L. Distler" userId="4629bf48-f7a8-4668-b2ab-1d6df1e91df7" providerId="ADAL" clId="{320FB9BC-E6AD-4183-A0D0-3631ED561B21}" dt="2024-02-21T17:29:15.813" v="3474" actId="14826"/>
          <ac:picMkLst>
            <pc:docMk/>
            <pc:sldMk cId="1073884450" sldId="396"/>
            <ac:picMk id="9" creationId="{3750A34B-48B4-5F60-146D-F018ABAF1508}"/>
          </ac:picMkLst>
        </pc:picChg>
      </pc:sldChg>
      <pc:sldChg chg="addSp modSp add mod">
        <pc:chgData name="Melvin L. Distler" userId="4629bf48-f7a8-4668-b2ab-1d6df1e91df7" providerId="ADAL" clId="{320FB9BC-E6AD-4183-A0D0-3631ED561B21}" dt="2024-02-21T17:27:03.585" v="3416" actId="1582"/>
        <pc:sldMkLst>
          <pc:docMk/>
          <pc:sldMk cId="3529282726" sldId="397"/>
        </pc:sldMkLst>
        <pc:spChg chg="add mod">
          <ac:chgData name="Melvin L. Distler" userId="4629bf48-f7a8-4668-b2ab-1d6df1e91df7" providerId="ADAL" clId="{320FB9BC-E6AD-4183-A0D0-3631ED561B21}" dt="2024-02-21T17:27:03.585" v="3416" actId="1582"/>
          <ac:spMkLst>
            <pc:docMk/>
            <pc:sldMk cId="3529282726" sldId="397"/>
            <ac:spMk id="2" creationId="{87B9DDFC-198D-0CB9-A47C-5396459FC707}"/>
          </ac:spMkLst>
        </pc:spChg>
        <pc:spChg chg="mod">
          <ac:chgData name="Melvin L. Distler" userId="4629bf48-f7a8-4668-b2ab-1d6df1e91df7" providerId="ADAL" clId="{320FB9BC-E6AD-4183-A0D0-3631ED561B21}" dt="2024-02-21T17:26:40.462" v="3412" actId="20577"/>
          <ac:spMkLst>
            <pc:docMk/>
            <pc:sldMk cId="3529282726" sldId="397"/>
            <ac:spMk id="3" creationId="{493D098D-50FB-441B-9204-437E6C9001A8}"/>
          </ac:spMkLst>
        </pc:spChg>
        <pc:picChg chg="mod">
          <ac:chgData name="Melvin L. Distler" userId="4629bf48-f7a8-4668-b2ab-1d6df1e91df7" providerId="ADAL" clId="{320FB9BC-E6AD-4183-A0D0-3631ED561B21}" dt="2024-02-21T17:25:18.805" v="3356" actId="14826"/>
          <ac:picMkLst>
            <pc:docMk/>
            <pc:sldMk cId="3529282726" sldId="397"/>
            <ac:picMk id="9" creationId="{3750A34B-48B4-5F60-146D-F018ABAF1508}"/>
          </ac:picMkLst>
        </pc:picChg>
      </pc:sldChg>
      <pc:sldChg chg="addSp delSp modSp add mod">
        <pc:chgData name="Melvin L. Distler" userId="4629bf48-f7a8-4668-b2ab-1d6df1e91df7" providerId="ADAL" clId="{320FB9BC-E6AD-4183-A0D0-3631ED561B21}" dt="2024-02-21T17:25:49.094" v="3362" actId="1582"/>
        <pc:sldMkLst>
          <pc:docMk/>
          <pc:sldMk cId="3403362667" sldId="398"/>
        </pc:sldMkLst>
        <pc:spChg chg="mod">
          <ac:chgData name="Melvin L. Distler" userId="4629bf48-f7a8-4668-b2ab-1d6df1e91df7" providerId="ADAL" clId="{320FB9BC-E6AD-4183-A0D0-3631ED561B21}" dt="2024-02-21T17:24:52.924" v="3355" actId="27636"/>
          <ac:spMkLst>
            <pc:docMk/>
            <pc:sldMk cId="3403362667" sldId="398"/>
            <ac:spMk id="3" creationId="{493D098D-50FB-441B-9204-437E6C9001A8}"/>
          </ac:spMkLst>
        </pc:spChg>
        <pc:spChg chg="add mod">
          <ac:chgData name="Melvin L. Distler" userId="4629bf48-f7a8-4668-b2ab-1d6df1e91df7" providerId="ADAL" clId="{320FB9BC-E6AD-4183-A0D0-3631ED561B21}" dt="2024-02-21T17:25:49.094" v="3362" actId="1582"/>
          <ac:spMkLst>
            <pc:docMk/>
            <pc:sldMk cId="3403362667" sldId="398"/>
            <ac:spMk id="7" creationId="{5C23A511-CA12-5C35-89AB-03A9CC6331C0}"/>
          </ac:spMkLst>
        </pc:spChg>
        <pc:picChg chg="add del">
          <ac:chgData name="Melvin L. Distler" userId="4629bf48-f7a8-4668-b2ab-1d6df1e91df7" providerId="ADAL" clId="{320FB9BC-E6AD-4183-A0D0-3631ED561B21}" dt="2024-02-21T17:23:35.271" v="3299" actId="22"/>
          <ac:picMkLst>
            <pc:docMk/>
            <pc:sldMk cId="3403362667" sldId="398"/>
            <ac:picMk id="5" creationId="{BC1B10C7-DBF1-800B-1B24-71E2699B467C}"/>
          </ac:picMkLst>
        </pc:picChg>
        <pc:picChg chg="mod">
          <ac:chgData name="Melvin L. Distler" userId="4629bf48-f7a8-4668-b2ab-1d6df1e91df7" providerId="ADAL" clId="{320FB9BC-E6AD-4183-A0D0-3631ED561B21}" dt="2024-02-21T17:23:47.591" v="3300" actId="14826"/>
          <ac:picMkLst>
            <pc:docMk/>
            <pc:sldMk cId="3403362667" sldId="398"/>
            <ac:picMk id="9" creationId="{3750A34B-48B4-5F60-146D-F018ABAF1508}"/>
          </ac:picMkLst>
        </pc:picChg>
      </pc:sldChg>
      <pc:sldChg chg="addSp delSp modSp add mod ord">
        <pc:chgData name="Melvin L. Distler" userId="4629bf48-f7a8-4668-b2ab-1d6df1e91df7" providerId="ADAL" clId="{320FB9BC-E6AD-4183-A0D0-3631ED561B21}" dt="2024-02-21T17:28:47.823" v="3473" actId="478"/>
        <pc:sldMkLst>
          <pc:docMk/>
          <pc:sldMk cId="381406240" sldId="399"/>
        </pc:sldMkLst>
        <pc:spChg chg="mod">
          <ac:chgData name="Melvin L. Distler" userId="4629bf48-f7a8-4668-b2ab-1d6df1e91df7" providerId="ADAL" clId="{320FB9BC-E6AD-4183-A0D0-3631ED561B21}" dt="2024-02-21T17:28:24.449" v="3469"/>
          <ac:spMkLst>
            <pc:docMk/>
            <pc:sldMk cId="381406240" sldId="399"/>
            <ac:spMk id="3" creationId="{493D098D-50FB-441B-9204-437E6C9001A8}"/>
          </ac:spMkLst>
        </pc:spChg>
        <pc:spChg chg="add del mod">
          <ac:chgData name="Melvin L. Distler" userId="4629bf48-f7a8-4668-b2ab-1d6df1e91df7" providerId="ADAL" clId="{320FB9BC-E6AD-4183-A0D0-3631ED561B21}" dt="2024-02-21T17:28:47.823" v="3473" actId="478"/>
          <ac:spMkLst>
            <pc:docMk/>
            <pc:sldMk cId="381406240" sldId="399"/>
            <ac:spMk id="5" creationId="{6634D779-41C8-5FEA-4B9A-5D23369F6F74}"/>
          </ac:spMkLst>
        </pc:spChg>
        <pc:picChg chg="mod">
          <ac:chgData name="Melvin L. Distler" userId="4629bf48-f7a8-4668-b2ab-1d6df1e91df7" providerId="ADAL" clId="{320FB9BC-E6AD-4183-A0D0-3631ED561B21}" dt="2024-02-21T17:27:42.933" v="3417" actId="14826"/>
          <ac:picMkLst>
            <pc:docMk/>
            <pc:sldMk cId="381406240" sldId="399"/>
            <ac:picMk id="9" creationId="{3750A34B-48B4-5F60-146D-F018ABAF1508}"/>
          </ac:picMkLst>
        </pc:picChg>
      </pc:sldChg>
      <pc:sldChg chg="addSp modSp add mod">
        <pc:chgData name="Melvin L. Distler" userId="4629bf48-f7a8-4668-b2ab-1d6df1e91df7" providerId="ADAL" clId="{320FB9BC-E6AD-4183-A0D0-3631ED561B21}" dt="2024-02-21T17:12:56.606" v="3295" actId="1582"/>
        <pc:sldMkLst>
          <pc:docMk/>
          <pc:sldMk cId="2923692533" sldId="400"/>
        </pc:sldMkLst>
        <pc:spChg chg="add mod">
          <ac:chgData name="Melvin L. Distler" userId="4629bf48-f7a8-4668-b2ab-1d6df1e91df7" providerId="ADAL" clId="{320FB9BC-E6AD-4183-A0D0-3631ED561B21}" dt="2024-02-21T17:12:56.606" v="3295" actId="1582"/>
          <ac:spMkLst>
            <pc:docMk/>
            <pc:sldMk cId="2923692533" sldId="400"/>
            <ac:spMk id="2" creationId="{3ED80375-DC87-0EFE-79FD-AE5D457CE4E4}"/>
          </ac:spMkLst>
        </pc:spChg>
        <pc:spChg chg="mod">
          <ac:chgData name="Melvin L. Distler" userId="4629bf48-f7a8-4668-b2ab-1d6df1e91df7" providerId="ADAL" clId="{320FB9BC-E6AD-4183-A0D0-3631ED561B21}" dt="2024-02-21T17:12:37.688" v="3291" actId="20577"/>
          <ac:spMkLst>
            <pc:docMk/>
            <pc:sldMk cId="2923692533" sldId="400"/>
            <ac:spMk id="3" creationId="{493D098D-50FB-441B-9204-437E6C9001A8}"/>
          </ac:spMkLst>
        </pc:spChg>
        <pc:picChg chg="mod">
          <ac:chgData name="Melvin L. Distler" userId="4629bf48-f7a8-4668-b2ab-1d6df1e91df7" providerId="ADAL" clId="{320FB9BC-E6AD-4183-A0D0-3631ED561B21}" dt="2024-02-21T17:11:19.460" v="3160" actId="14826"/>
          <ac:picMkLst>
            <pc:docMk/>
            <pc:sldMk cId="2923692533" sldId="400"/>
            <ac:picMk id="9" creationId="{3750A34B-48B4-5F60-146D-F018ABAF1508}"/>
          </ac:picMkLst>
        </pc:picChg>
      </pc:sldChg>
      <pc:sldChg chg="add">
        <pc:chgData name="Melvin L. Distler" userId="4629bf48-f7a8-4668-b2ab-1d6df1e91df7" providerId="ADAL" clId="{320FB9BC-E6AD-4183-A0D0-3631ED561B21}" dt="2024-02-21T18:14:22.189" v="3628" actId="2890"/>
        <pc:sldMkLst>
          <pc:docMk/>
          <pc:sldMk cId="1503456060" sldId="401"/>
        </pc:sldMkLst>
      </pc:sldChg>
      <pc:sldChg chg="add del setBg">
        <pc:chgData name="Melvin L. Distler" userId="4629bf48-f7a8-4668-b2ab-1d6df1e91df7" providerId="ADAL" clId="{320FB9BC-E6AD-4183-A0D0-3631ED561B21}" dt="2024-02-21T17:23:02.738" v="3297"/>
        <pc:sldMkLst>
          <pc:docMk/>
          <pc:sldMk cId="3898172563" sldId="401"/>
        </pc:sldMkLst>
      </pc:sldChg>
      <pc:sldChg chg="modSp mod">
        <pc:chgData name="Melvin L. Distler" userId="4629bf48-f7a8-4668-b2ab-1d6df1e91df7" providerId="ADAL" clId="{320FB9BC-E6AD-4183-A0D0-3631ED561B21}" dt="2024-02-22T22:47:02.367" v="3629" actId="14826"/>
        <pc:sldMkLst>
          <pc:docMk/>
          <pc:sldMk cId="619202600" sldId="402"/>
        </pc:sldMkLst>
        <pc:picChg chg="mod">
          <ac:chgData name="Melvin L. Distler" userId="4629bf48-f7a8-4668-b2ab-1d6df1e91df7" providerId="ADAL" clId="{320FB9BC-E6AD-4183-A0D0-3631ED561B21}" dt="2024-02-22T22:47:02.367" v="3629" actId="14826"/>
          <ac:picMkLst>
            <pc:docMk/>
            <pc:sldMk cId="619202600" sldId="402"/>
            <ac:picMk id="9" creationId="{3750A34B-48B4-5F60-146D-F018ABAF1508}"/>
          </ac:picMkLst>
        </pc:picChg>
      </pc:sldChg>
      <pc:sldChg chg="modSp add mod ord">
        <pc:chgData name="Melvin L. Distler" userId="4629bf48-f7a8-4668-b2ab-1d6df1e91df7" providerId="ADAL" clId="{320FB9BC-E6AD-4183-A0D0-3631ED561B21}" dt="2024-02-22T22:50:49.085" v="3639" actId="14826"/>
        <pc:sldMkLst>
          <pc:docMk/>
          <pc:sldMk cId="2520547822" sldId="403"/>
        </pc:sldMkLst>
        <pc:picChg chg="mod">
          <ac:chgData name="Melvin L. Distler" userId="4629bf48-f7a8-4668-b2ab-1d6df1e91df7" providerId="ADAL" clId="{320FB9BC-E6AD-4183-A0D0-3631ED561B21}" dt="2024-02-22T22:50:49.085" v="3639" actId="14826"/>
          <ac:picMkLst>
            <pc:docMk/>
            <pc:sldMk cId="2520547822" sldId="403"/>
            <ac:picMk id="9" creationId="{3750A34B-48B4-5F60-146D-F018ABAF1508}"/>
          </ac:picMkLst>
        </pc:picChg>
      </pc:sldChg>
      <pc:sldChg chg="modSp add mod ord">
        <pc:chgData name="Melvin L. Distler" userId="4629bf48-f7a8-4668-b2ab-1d6df1e91df7" providerId="ADAL" clId="{320FB9BC-E6AD-4183-A0D0-3631ED561B21}" dt="2024-02-22T22:50:06.221" v="3638" actId="14826"/>
        <pc:sldMkLst>
          <pc:docMk/>
          <pc:sldMk cId="2816727228" sldId="404"/>
        </pc:sldMkLst>
        <pc:picChg chg="mod">
          <ac:chgData name="Melvin L. Distler" userId="4629bf48-f7a8-4668-b2ab-1d6df1e91df7" providerId="ADAL" clId="{320FB9BC-E6AD-4183-A0D0-3631ED561B21}" dt="2024-02-22T22:50:06.221" v="3638" actId="14826"/>
          <ac:picMkLst>
            <pc:docMk/>
            <pc:sldMk cId="2816727228" sldId="404"/>
            <ac:picMk id="9" creationId="{3750A34B-48B4-5F60-146D-F018ABAF1508}"/>
          </ac:picMkLst>
        </pc:picChg>
      </pc:sldChg>
      <pc:sldChg chg="modSp add mod ord">
        <pc:chgData name="Melvin L. Distler" userId="4629bf48-f7a8-4668-b2ab-1d6df1e91df7" providerId="ADAL" clId="{320FB9BC-E6AD-4183-A0D0-3631ED561B21}" dt="2024-02-22T22:51:37.475" v="3643" actId="14826"/>
        <pc:sldMkLst>
          <pc:docMk/>
          <pc:sldMk cId="2427811690" sldId="405"/>
        </pc:sldMkLst>
        <pc:picChg chg="mod">
          <ac:chgData name="Melvin L. Distler" userId="4629bf48-f7a8-4668-b2ab-1d6df1e91df7" providerId="ADAL" clId="{320FB9BC-E6AD-4183-A0D0-3631ED561B21}" dt="2024-02-22T22:51:37.475" v="3643" actId="14826"/>
          <ac:picMkLst>
            <pc:docMk/>
            <pc:sldMk cId="2427811690" sldId="405"/>
            <ac:picMk id="9" creationId="{3750A34B-48B4-5F60-146D-F018ABAF1508}"/>
          </ac:picMkLst>
        </pc:picChg>
      </pc:sldChg>
      <pc:sldChg chg="add ord">
        <pc:chgData name="Melvin L. Distler" userId="4629bf48-f7a8-4668-b2ab-1d6df1e91df7" providerId="ADAL" clId="{320FB9BC-E6AD-4183-A0D0-3631ED561B21}" dt="2024-02-22T22:52:15.901" v="3646"/>
        <pc:sldMkLst>
          <pc:docMk/>
          <pc:sldMk cId="2015100836" sldId="406"/>
        </pc:sldMkLst>
      </pc:sldChg>
      <pc:sldChg chg="addSp delSp modSp add mod ord">
        <pc:chgData name="Melvin L. Distler" userId="4629bf48-f7a8-4668-b2ab-1d6df1e91df7" providerId="ADAL" clId="{320FB9BC-E6AD-4183-A0D0-3631ED561B21}" dt="2024-02-22T23:26:19.839" v="4482"/>
        <pc:sldMkLst>
          <pc:docMk/>
          <pc:sldMk cId="2949165053" sldId="407"/>
        </pc:sldMkLst>
        <pc:spChg chg="del">
          <ac:chgData name="Melvin L. Distler" userId="4629bf48-f7a8-4668-b2ab-1d6df1e91df7" providerId="ADAL" clId="{320FB9BC-E6AD-4183-A0D0-3631ED561B21}" dt="2024-02-22T23:01:10.957" v="3652" actId="478"/>
          <ac:spMkLst>
            <pc:docMk/>
            <pc:sldMk cId="2949165053" sldId="407"/>
            <ac:spMk id="2" creationId="{4266E188-5608-20FE-B9FC-C8B14B778C28}"/>
          </ac:spMkLst>
        </pc:spChg>
        <pc:spChg chg="mod">
          <ac:chgData name="Melvin L. Distler" userId="4629bf48-f7a8-4668-b2ab-1d6df1e91df7" providerId="ADAL" clId="{320FB9BC-E6AD-4183-A0D0-3631ED561B21}" dt="2024-02-22T23:03:19.869" v="3849" actId="20577"/>
          <ac:spMkLst>
            <pc:docMk/>
            <pc:sldMk cId="2949165053" sldId="407"/>
            <ac:spMk id="3" creationId="{493D098D-50FB-441B-9204-437E6C9001A8}"/>
          </ac:spMkLst>
        </pc:spChg>
        <pc:picChg chg="add mod">
          <ac:chgData name="Melvin L. Distler" userId="4629bf48-f7a8-4668-b2ab-1d6df1e91df7" providerId="ADAL" clId="{320FB9BC-E6AD-4183-A0D0-3631ED561B21}" dt="2024-02-22T23:26:19.839" v="4482"/>
          <ac:picMkLst>
            <pc:docMk/>
            <pc:sldMk cId="2949165053" sldId="407"/>
            <ac:picMk id="5" creationId="{3FF14B31-7B25-99B3-9D1A-DD0BF07711F3}"/>
          </ac:picMkLst>
        </pc:picChg>
        <pc:picChg chg="del">
          <ac:chgData name="Melvin L. Distler" userId="4629bf48-f7a8-4668-b2ab-1d6df1e91df7" providerId="ADAL" clId="{320FB9BC-E6AD-4183-A0D0-3631ED561B21}" dt="2024-02-22T23:00:32.929" v="3650" actId="478"/>
          <ac:picMkLst>
            <pc:docMk/>
            <pc:sldMk cId="2949165053" sldId="407"/>
            <ac:picMk id="6" creationId="{06074F24-E030-F597-DAB1-3715BBE4E3B9}"/>
          </ac:picMkLst>
        </pc:picChg>
        <pc:picChg chg="mod">
          <ac:chgData name="Melvin L. Distler" userId="4629bf48-f7a8-4668-b2ab-1d6df1e91df7" providerId="ADAL" clId="{320FB9BC-E6AD-4183-A0D0-3631ED561B21}" dt="2024-02-22T23:01:02.758" v="3651" actId="14826"/>
          <ac:picMkLst>
            <pc:docMk/>
            <pc:sldMk cId="2949165053" sldId="407"/>
            <ac:picMk id="9" creationId="{3750A34B-48B4-5F60-146D-F018ABAF1508}"/>
          </ac:picMkLst>
        </pc:picChg>
      </pc:sldChg>
      <pc:sldChg chg="addSp modSp add mod">
        <pc:chgData name="Melvin L. Distler" userId="4629bf48-f7a8-4668-b2ab-1d6df1e91df7" providerId="ADAL" clId="{320FB9BC-E6AD-4183-A0D0-3631ED561B21}" dt="2024-02-22T23:26:16.568" v="4481"/>
        <pc:sldMkLst>
          <pc:docMk/>
          <pc:sldMk cId="3801310867" sldId="408"/>
        </pc:sldMkLst>
        <pc:spChg chg="mod">
          <ac:chgData name="Melvin L. Distler" userId="4629bf48-f7a8-4668-b2ab-1d6df1e91df7" providerId="ADAL" clId="{320FB9BC-E6AD-4183-A0D0-3631ED561B21}" dt="2024-02-22T23:04:19.356" v="3876" actId="20577"/>
          <ac:spMkLst>
            <pc:docMk/>
            <pc:sldMk cId="3801310867" sldId="408"/>
            <ac:spMk id="3" creationId="{493D098D-50FB-441B-9204-437E6C9001A8}"/>
          </ac:spMkLst>
        </pc:spChg>
        <pc:picChg chg="add mod">
          <ac:chgData name="Melvin L. Distler" userId="4629bf48-f7a8-4668-b2ab-1d6df1e91df7" providerId="ADAL" clId="{320FB9BC-E6AD-4183-A0D0-3631ED561B21}" dt="2024-02-22T23:05:23.570" v="3879" actId="1076"/>
          <ac:picMkLst>
            <pc:docMk/>
            <pc:sldMk cId="3801310867" sldId="408"/>
            <ac:picMk id="5" creationId="{17FAB8AD-6196-AC0D-43D5-4D83EFEF117C}"/>
          </ac:picMkLst>
        </pc:picChg>
        <pc:picChg chg="add mod">
          <ac:chgData name="Melvin L. Distler" userId="4629bf48-f7a8-4668-b2ab-1d6df1e91df7" providerId="ADAL" clId="{320FB9BC-E6AD-4183-A0D0-3631ED561B21}" dt="2024-02-22T23:26:16.568" v="4481"/>
          <ac:picMkLst>
            <pc:docMk/>
            <pc:sldMk cId="3801310867" sldId="408"/>
            <ac:picMk id="6" creationId="{4509A662-0548-0A08-8108-AA8ADBD3CEE8}"/>
          </ac:picMkLst>
        </pc:picChg>
        <pc:picChg chg="mod">
          <ac:chgData name="Melvin L. Distler" userId="4629bf48-f7a8-4668-b2ab-1d6df1e91df7" providerId="ADAL" clId="{320FB9BC-E6AD-4183-A0D0-3631ED561B21}" dt="2024-02-22T23:04:02.141" v="3850" actId="14826"/>
          <ac:picMkLst>
            <pc:docMk/>
            <pc:sldMk cId="3801310867" sldId="408"/>
            <ac:picMk id="9" creationId="{3750A34B-48B4-5F60-146D-F018ABAF1508}"/>
          </ac:picMkLst>
        </pc:picChg>
      </pc:sldChg>
      <pc:sldChg chg="addSp modSp add mod">
        <pc:chgData name="Melvin L. Distler" userId="4629bf48-f7a8-4668-b2ab-1d6df1e91df7" providerId="ADAL" clId="{320FB9BC-E6AD-4183-A0D0-3631ED561B21}" dt="2024-02-22T23:26:12.651" v="4480"/>
        <pc:sldMkLst>
          <pc:docMk/>
          <pc:sldMk cId="323525856" sldId="409"/>
        </pc:sldMkLst>
        <pc:spChg chg="mod">
          <ac:chgData name="Melvin L. Distler" userId="4629bf48-f7a8-4668-b2ab-1d6df1e91df7" providerId="ADAL" clId="{320FB9BC-E6AD-4183-A0D0-3631ED561B21}" dt="2024-02-22T23:07:56.469" v="4038" actId="20577"/>
          <ac:spMkLst>
            <pc:docMk/>
            <pc:sldMk cId="323525856" sldId="409"/>
            <ac:spMk id="3" creationId="{493D098D-50FB-441B-9204-437E6C9001A8}"/>
          </ac:spMkLst>
        </pc:spChg>
        <pc:picChg chg="add mod">
          <ac:chgData name="Melvin L. Distler" userId="4629bf48-f7a8-4668-b2ab-1d6df1e91df7" providerId="ADAL" clId="{320FB9BC-E6AD-4183-A0D0-3631ED561B21}" dt="2024-02-22T23:26:12.651" v="4480"/>
          <ac:picMkLst>
            <pc:docMk/>
            <pc:sldMk cId="323525856" sldId="409"/>
            <ac:picMk id="2" creationId="{4C4392EC-1E96-9C26-FF06-ACD9E19E1A7F}"/>
          </ac:picMkLst>
        </pc:picChg>
        <pc:picChg chg="mod">
          <ac:chgData name="Melvin L. Distler" userId="4629bf48-f7a8-4668-b2ab-1d6df1e91df7" providerId="ADAL" clId="{320FB9BC-E6AD-4183-A0D0-3631ED561B21}" dt="2024-02-22T23:05:57.832" v="3881" actId="14826"/>
          <ac:picMkLst>
            <pc:docMk/>
            <pc:sldMk cId="323525856" sldId="409"/>
            <ac:picMk id="9" creationId="{3750A34B-48B4-5F60-146D-F018ABAF1508}"/>
          </ac:picMkLst>
        </pc:picChg>
      </pc:sldChg>
      <pc:sldChg chg="addSp modSp add mod">
        <pc:chgData name="Melvin L. Distler" userId="4629bf48-f7a8-4668-b2ab-1d6df1e91df7" providerId="ADAL" clId="{320FB9BC-E6AD-4183-A0D0-3631ED561B21}" dt="2024-02-22T23:26:06.925" v="4479"/>
        <pc:sldMkLst>
          <pc:docMk/>
          <pc:sldMk cId="1986559795" sldId="410"/>
        </pc:sldMkLst>
        <pc:spChg chg="mod">
          <ac:chgData name="Melvin L. Distler" userId="4629bf48-f7a8-4668-b2ab-1d6df1e91df7" providerId="ADAL" clId="{320FB9BC-E6AD-4183-A0D0-3631ED561B21}" dt="2024-02-22T23:16:30.849" v="4169" actId="20577"/>
          <ac:spMkLst>
            <pc:docMk/>
            <pc:sldMk cId="1986559795" sldId="410"/>
            <ac:spMk id="3" creationId="{493D098D-50FB-441B-9204-437E6C9001A8}"/>
          </ac:spMkLst>
        </pc:spChg>
        <pc:picChg chg="add mod">
          <ac:chgData name="Melvin L. Distler" userId="4629bf48-f7a8-4668-b2ab-1d6df1e91df7" providerId="ADAL" clId="{320FB9BC-E6AD-4183-A0D0-3631ED561B21}" dt="2024-02-22T23:26:06.925" v="4479"/>
          <ac:picMkLst>
            <pc:docMk/>
            <pc:sldMk cId="1986559795" sldId="410"/>
            <ac:picMk id="2" creationId="{FA327978-4BB3-219B-E6E0-B41C3BE22FD5}"/>
          </ac:picMkLst>
        </pc:picChg>
        <pc:picChg chg="mod">
          <ac:chgData name="Melvin L. Distler" userId="4629bf48-f7a8-4668-b2ab-1d6df1e91df7" providerId="ADAL" clId="{320FB9BC-E6AD-4183-A0D0-3631ED561B21}" dt="2024-02-22T23:08:29.561" v="4039" actId="14826"/>
          <ac:picMkLst>
            <pc:docMk/>
            <pc:sldMk cId="1986559795" sldId="410"/>
            <ac:picMk id="9" creationId="{3750A34B-48B4-5F60-146D-F018ABAF1508}"/>
          </ac:picMkLst>
        </pc:picChg>
      </pc:sldChg>
      <pc:sldChg chg="add del">
        <pc:chgData name="Melvin L. Distler" userId="4629bf48-f7a8-4668-b2ab-1d6df1e91df7" providerId="ADAL" clId="{320FB9BC-E6AD-4183-A0D0-3631ED561B21}" dt="2024-02-22T23:16:47.612" v="4170" actId="2696"/>
        <pc:sldMkLst>
          <pc:docMk/>
          <pc:sldMk cId="3324111785" sldId="411"/>
        </pc:sldMkLst>
      </pc:sldChg>
      <pc:sldChg chg="addSp modSp add mod ord">
        <pc:chgData name="Melvin L. Distler" userId="4629bf48-f7a8-4668-b2ab-1d6df1e91df7" providerId="ADAL" clId="{320FB9BC-E6AD-4183-A0D0-3631ED561B21}" dt="2024-02-22T23:25:50.894" v="4478"/>
        <pc:sldMkLst>
          <pc:docMk/>
          <pc:sldMk cId="3920888445" sldId="411"/>
        </pc:sldMkLst>
        <pc:spChg chg="mod">
          <ac:chgData name="Melvin L. Distler" userId="4629bf48-f7a8-4668-b2ab-1d6df1e91df7" providerId="ADAL" clId="{320FB9BC-E6AD-4183-A0D0-3631ED561B21}" dt="2024-02-22T23:20:43.867" v="4415" actId="20577"/>
          <ac:spMkLst>
            <pc:docMk/>
            <pc:sldMk cId="3920888445" sldId="411"/>
            <ac:spMk id="3" creationId="{493D098D-50FB-441B-9204-437E6C9001A8}"/>
          </ac:spMkLst>
        </pc:spChg>
        <pc:picChg chg="add mod">
          <ac:chgData name="Melvin L. Distler" userId="4629bf48-f7a8-4668-b2ab-1d6df1e91df7" providerId="ADAL" clId="{320FB9BC-E6AD-4183-A0D0-3631ED561B21}" dt="2024-02-22T23:25:50.894" v="4478"/>
          <ac:picMkLst>
            <pc:docMk/>
            <pc:sldMk cId="3920888445" sldId="411"/>
            <ac:picMk id="2" creationId="{57A9FF92-0459-5955-A9B5-B48218907F01}"/>
          </ac:picMkLst>
        </pc:picChg>
        <pc:picChg chg="mod">
          <ac:chgData name="Melvin L. Distler" userId="4629bf48-f7a8-4668-b2ab-1d6df1e91df7" providerId="ADAL" clId="{320FB9BC-E6AD-4183-A0D0-3631ED561B21}" dt="2024-02-22T23:19:26.410" v="4284" actId="14826"/>
          <ac:picMkLst>
            <pc:docMk/>
            <pc:sldMk cId="3920888445" sldId="411"/>
            <ac:picMk id="9" creationId="{3750A34B-48B4-5F60-146D-F018ABAF1508}"/>
          </ac:picMkLst>
        </pc:picChg>
      </pc:sldChg>
      <pc:sldChg chg="addSp modSp add mod">
        <pc:chgData name="Melvin L. Distler" userId="4629bf48-f7a8-4668-b2ab-1d6df1e91df7" providerId="ADAL" clId="{320FB9BC-E6AD-4183-A0D0-3631ED561B21}" dt="2024-02-22T23:25:45.432" v="4477"/>
        <pc:sldMkLst>
          <pc:docMk/>
          <pc:sldMk cId="851609596" sldId="412"/>
        </pc:sldMkLst>
        <pc:spChg chg="mod">
          <ac:chgData name="Melvin L. Distler" userId="4629bf48-f7a8-4668-b2ab-1d6df1e91df7" providerId="ADAL" clId="{320FB9BC-E6AD-4183-A0D0-3631ED561B21}" dt="2024-02-22T23:20:33.649" v="4410" actId="20577"/>
          <ac:spMkLst>
            <pc:docMk/>
            <pc:sldMk cId="851609596" sldId="412"/>
            <ac:spMk id="3" creationId="{493D098D-50FB-441B-9204-437E6C9001A8}"/>
          </ac:spMkLst>
        </pc:spChg>
        <pc:picChg chg="add mod">
          <ac:chgData name="Melvin L. Distler" userId="4629bf48-f7a8-4668-b2ab-1d6df1e91df7" providerId="ADAL" clId="{320FB9BC-E6AD-4183-A0D0-3631ED561B21}" dt="2024-02-22T23:25:45.432" v="4477"/>
          <ac:picMkLst>
            <pc:docMk/>
            <pc:sldMk cId="851609596" sldId="412"/>
            <ac:picMk id="2" creationId="{CDEF2FF1-5575-E192-1BE3-45669255BB68}"/>
          </ac:picMkLst>
        </pc:picChg>
        <pc:picChg chg="mod">
          <ac:chgData name="Melvin L. Distler" userId="4629bf48-f7a8-4668-b2ab-1d6df1e91df7" providerId="ADAL" clId="{320FB9BC-E6AD-4183-A0D0-3631ED561B21}" dt="2024-02-22T23:20:23.231" v="4404" actId="14826"/>
          <ac:picMkLst>
            <pc:docMk/>
            <pc:sldMk cId="851609596" sldId="412"/>
            <ac:picMk id="9" creationId="{3750A34B-48B4-5F60-146D-F018ABAF1508}"/>
          </ac:picMkLst>
        </pc:picChg>
      </pc:sldChg>
      <pc:sldChg chg="add del">
        <pc:chgData name="Melvin L. Distler" userId="4629bf48-f7a8-4668-b2ab-1d6df1e91df7" providerId="ADAL" clId="{320FB9BC-E6AD-4183-A0D0-3631ED561B21}" dt="2024-02-22T23:20:04.684" v="4402" actId="2696"/>
        <pc:sldMkLst>
          <pc:docMk/>
          <pc:sldMk cId="2656730139" sldId="412"/>
        </pc:sldMkLst>
      </pc:sldChg>
      <pc:sldChg chg="add del">
        <pc:chgData name="Melvin L. Distler" userId="4629bf48-f7a8-4668-b2ab-1d6df1e91df7" providerId="ADAL" clId="{320FB9BC-E6AD-4183-A0D0-3631ED561B21}" dt="2024-02-22T23:20:02.205" v="4401" actId="2696"/>
        <pc:sldMkLst>
          <pc:docMk/>
          <pc:sldMk cId="2103628233" sldId="413"/>
        </pc:sldMkLst>
      </pc:sldChg>
      <pc:sldChg chg="addSp modSp add mod">
        <pc:chgData name="Melvin L. Distler" userId="4629bf48-f7a8-4668-b2ab-1d6df1e91df7" providerId="ADAL" clId="{320FB9BC-E6AD-4183-A0D0-3631ED561B21}" dt="2024-02-22T23:25:42.423" v="4476"/>
        <pc:sldMkLst>
          <pc:docMk/>
          <pc:sldMk cId="3951380565" sldId="413"/>
        </pc:sldMkLst>
        <pc:spChg chg="mod">
          <ac:chgData name="Melvin L. Distler" userId="4629bf48-f7a8-4668-b2ab-1d6df1e91df7" providerId="ADAL" clId="{320FB9BC-E6AD-4183-A0D0-3631ED561B21}" dt="2024-02-22T23:21:28.139" v="4425" actId="20577"/>
          <ac:spMkLst>
            <pc:docMk/>
            <pc:sldMk cId="3951380565" sldId="413"/>
            <ac:spMk id="3" creationId="{493D098D-50FB-441B-9204-437E6C9001A8}"/>
          </ac:spMkLst>
        </pc:spChg>
        <pc:picChg chg="add mod">
          <ac:chgData name="Melvin L. Distler" userId="4629bf48-f7a8-4668-b2ab-1d6df1e91df7" providerId="ADAL" clId="{320FB9BC-E6AD-4183-A0D0-3631ED561B21}" dt="2024-02-22T23:25:42.423" v="4476"/>
          <ac:picMkLst>
            <pc:docMk/>
            <pc:sldMk cId="3951380565" sldId="413"/>
            <ac:picMk id="2" creationId="{118439DC-6EEA-EB15-F52C-25D67118B7A3}"/>
          </ac:picMkLst>
        </pc:picChg>
        <pc:picChg chg="mod">
          <ac:chgData name="Melvin L. Distler" userId="4629bf48-f7a8-4668-b2ab-1d6df1e91df7" providerId="ADAL" clId="{320FB9BC-E6AD-4183-A0D0-3631ED561B21}" dt="2024-02-22T23:21:23.175" v="4417" actId="14826"/>
          <ac:picMkLst>
            <pc:docMk/>
            <pc:sldMk cId="3951380565" sldId="413"/>
            <ac:picMk id="9" creationId="{3750A34B-48B4-5F60-146D-F018ABAF1508}"/>
          </ac:picMkLst>
        </pc:picChg>
      </pc:sldChg>
      <pc:sldChg chg="add del">
        <pc:chgData name="Melvin L. Distler" userId="4629bf48-f7a8-4668-b2ab-1d6df1e91df7" providerId="ADAL" clId="{320FB9BC-E6AD-4183-A0D0-3631ED561B21}" dt="2024-02-22T23:19:58.911" v="4400" actId="2696"/>
        <pc:sldMkLst>
          <pc:docMk/>
          <pc:sldMk cId="296450230" sldId="414"/>
        </pc:sldMkLst>
      </pc:sldChg>
      <pc:sldChg chg="add del">
        <pc:chgData name="Melvin L. Distler" userId="4629bf48-f7a8-4668-b2ab-1d6df1e91df7" providerId="ADAL" clId="{320FB9BC-E6AD-4183-A0D0-3631ED561B21}" dt="2024-02-22T23:19:05.941" v="4282" actId="2890"/>
        <pc:sldMkLst>
          <pc:docMk/>
          <pc:sldMk cId="1971654074" sldId="414"/>
        </pc:sldMkLst>
      </pc:sldChg>
      <pc:sldChg chg="addSp modSp add mod">
        <pc:chgData name="Melvin L. Distler" userId="4629bf48-f7a8-4668-b2ab-1d6df1e91df7" providerId="ADAL" clId="{320FB9BC-E6AD-4183-A0D0-3631ED561B21}" dt="2024-02-22T23:25:39.238" v="4475"/>
        <pc:sldMkLst>
          <pc:docMk/>
          <pc:sldMk cId="2746998683" sldId="414"/>
        </pc:sldMkLst>
        <pc:spChg chg="mod">
          <ac:chgData name="Melvin L. Distler" userId="4629bf48-f7a8-4668-b2ab-1d6df1e91df7" providerId="ADAL" clId="{320FB9BC-E6AD-4183-A0D0-3631ED561B21}" dt="2024-02-22T23:22:27.322" v="4441" actId="20577"/>
          <ac:spMkLst>
            <pc:docMk/>
            <pc:sldMk cId="2746998683" sldId="414"/>
            <ac:spMk id="3" creationId="{493D098D-50FB-441B-9204-437E6C9001A8}"/>
          </ac:spMkLst>
        </pc:spChg>
        <pc:picChg chg="add mod">
          <ac:chgData name="Melvin L. Distler" userId="4629bf48-f7a8-4668-b2ab-1d6df1e91df7" providerId="ADAL" clId="{320FB9BC-E6AD-4183-A0D0-3631ED561B21}" dt="2024-02-22T23:25:39.238" v="4475"/>
          <ac:picMkLst>
            <pc:docMk/>
            <pc:sldMk cId="2746998683" sldId="414"/>
            <ac:picMk id="2" creationId="{1E0CBCF8-1C83-03FC-ABC6-C9CC766AABA8}"/>
          </ac:picMkLst>
        </pc:picChg>
        <pc:picChg chg="mod">
          <ac:chgData name="Melvin L. Distler" userId="4629bf48-f7a8-4668-b2ab-1d6df1e91df7" providerId="ADAL" clId="{320FB9BC-E6AD-4183-A0D0-3631ED561B21}" dt="2024-02-22T23:22:16.652" v="4427" actId="14826"/>
          <ac:picMkLst>
            <pc:docMk/>
            <pc:sldMk cId="2746998683" sldId="414"/>
            <ac:picMk id="9" creationId="{3750A34B-48B4-5F60-146D-F018ABAF1508}"/>
          </ac:picMkLst>
        </pc:picChg>
      </pc:sldChg>
      <pc:sldChg chg="addSp modSp add mod">
        <pc:chgData name="Melvin L. Distler" userId="4629bf48-f7a8-4668-b2ab-1d6df1e91df7" providerId="ADAL" clId="{320FB9BC-E6AD-4183-A0D0-3631ED561B21}" dt="2024-02-22T23:25:33.757" v="4474"/>
        <pc:sldMkLst>
          <pc:docMk/>
          <pc:sldMk cId="1641484858" sldId="415"/>
        </pc:sldMkLst>
        <pc:spChg chg="mod">
          <ac:chgData name="Melvin L. Distler" userId="4629bf48-f7a8-4668-b2ab-1d6df1e91df7" providerId="ADAL" clId="{320FB9BC-E6AD-4183-A0D0-3631ED561B21}" dt="2024-02-22T23:22:57.674" v="4462" actId="20577"/>
          <ac:spMkLst>
            <pc:docMk/>
            <pc:sldMk cId="1641484858" sldId="415"/>
            <ac:spMk id="3" creationId="{493D098D-50FB-441B-9204-437E6C9001A8}"/>
          </ac:spMkLst>
        </pc:spChg>
        <pc:picChg chg="add mod">
          <ac:chgData name="Melvin L. Distler" userId="4629bf48-f7a8-4668-b2ab-1d6df1e91df7" providerId="ADAL" clId="{320FB9BC-E6AD-4183-A0D0-3631ED561B21}" dt="2024-02-22T23:25:33.757" v="4474"/>
          <ac:picMkLst>
            <pc:docMk/>
            <pc:sldMk cId="1641484858" sldId="415"/>
            <ac:picMk id="2" creationId="{C81C1709-A691-2209-E3ED-FE7DDC39FB77}"/>
          </ac:picMkLst>
        </pc:picChg>
        <pc:picChg chg="mod">
          <ac:chgData name="Melvin L. Distler" userId="4629bf48-f7a8-4668-b2ab-1d6df1e91df7" providerId="ADAL" clId="{320FB9BC-E6AD-4183-A0D0-3631ED561B21}" dt="2024-02-22T23:22:50.452" v="4443" actId="14826"/>
          <ac:picMkLst>
            <pc:docMk/>
            <pc:sldMk cId="1641484858" sldId="415"/>
            <ac:picMk id="9" creationId="{3750A34B-48B4-5F60-146D-F018ABAF1508}"/>
          </ac:picMkLst>
        </pc:picChg>
      </pc:sldChg>
      <pc:sldChg chg="add del ord">
        <pc:chgData name="Melvin L. Distler" userId="4629bf48-f7a8-4668-b2ab-1d6df1e91df7" providerId="ADAL" clId="{320FB9BC-E6AD-4183-A0D0-3631ED561B21}" dt="2024-02-22T23:24:52.717" v="4468" actId="2696"/>
        <pc:sldMkLst>
          <pc:docMk/>
          <pc:sldMk cId="2979854313" sldId="416"/>
        </pc:sldMkLst>
      </pc:sldChg>
      <pc:sldChg chg="add">
        <pc:chgData name="Melvin L. Distler" userId="4629bf48-f7a8-4668-b2ab-1d6df1e91df7" providerId="ADAL" clId="{320FB9BC-E6AD-4183-A0D0-3631ED561B21}" dt="2024-02-22T23:24:50.221" v="4467" actId="2890"/>
        <pc:sldMkLst>
          <pc:docMk/>
          <pc:sldMk cId="3836294101" sldId="417"/>
        </pc:sldMkLst>
      </pc:sldChg>
      <pc:sldChg chg="addSp modSp add mod ord">
        <pc:chgData name="Melvin L. Distler" userId="4629bf48-f7a8-4668-b2ab-1d6df1e91df7" providerId="ADAL" clId="{320FB9BC-E6AD-4183-A0D0-3631ED561B21}" dt="2024-02-22T23:26:57.826" v="4521" actId="20577"/>
        <pc:sldMkLst>
          <pc:docMk/>
          <pc:sldMk cId="3629311548" sldId="418"/>
        </pc:sldMkLst>
        <pc:spChg chg="mod">
          <ac:chgData name="Melvin L. Distler" userId="4629bf48-f7a8-4668-b2ab-1d6df1e91df7" providerId="ADAL" clId="{320FB9BC-E6AD-4183-A0D0-3631ED561B21}" dt="2024-02-22T23:26:57.826" v="4521" actId="20577"/>
          <ac:spMkLst>
            <pc:docMk/>
            <pc:sldMk cId="3629311548" sldId="418"/>
            <ac:spMk id="3" creationId="{493D098D-50FB-441B-9204-437E6C9001A8}"/>
          </ac:spMkLst>
        </pc:spChg>
        <pc:picChg chg="add mod">
          <ac:chgData name="Melvin L. Distler" userId="4629bf48-f7a8-4668-b2ab-1d6df1e91df7" providerId="ADAL" clId="{320FB9BC-E6AD-4183-A0D0-3631ED561B21}" dt="2024-02-22T23:25:22.128" v="4473"/>
          <ac:picMkLst>
            <pc:docMk/>
            <pc:sldMk cId="3629311548" sldId="418"/>
            <ac:picMk id="2" creationId="{32C385FF-36B9-834C-A27B-77DBA3855431}"/>
          </ac:picMkLst>
        </pc:picChg>
        <pc:picChg chg="mod">
          <ac:chgData name="Melvin L. Distler" userId="4629bf48-f7a8-4668-b2ab-1d6df1e91df7" providerId="ADAL" clId="{320FB9BC-E6AD-4183-A0D0-3631ED561B21}" dt="2024-02-22T23:26:46.703" v="4483" actId="14826"/>
          <ac:picMkLst>
            <pc:docMk/>
            <pc:sldMk cId="3629311548" sldId="418"/>
            <ac:picMk id="9" creationId="{3750A34B-48B4-5F60-146D-F018ABAF1508}"/>
          </ac:picMkLst>
        </pc:picChg>
      </pc:sldChg>
      <pc:sldChg chg="modSp add mod">
        <pc:chgData name="Melvin L. Distler" userId="4629bf48-f7a8-4668-b2ab-1d6df1e91df7" providerId="ADAL" clId="{320FB9BC-E6AD-4183-A0D0-3631ED561B21}" dt="2024-02-22T23:27:35.787" v="4536" actId="20577"/>
        <pc:sldMkLst>
          <pc:docMk/>
          <pc:sldMk cId="693344616" sldId="419"/>
        </pc:sldMkLst>
        <pc:spChg chg="mod">
          <ac:chgData name="Melvin L. Distler" userId="4629bf48-f7a8-4668-b2ab-1d6df1e91df7" providerId="ADAL" clId="{320FB9BC-E6AD-4183-A0D0-3631ED561B21}" dt="2024-02-22T23:27:35.787" v="4536" actId="20577"/>
          <ac:spMkLst>
            <pc:docMk/>
            <pc:sldMk cId="693344616" sldId="419"/>
            <ac:spMk id="3" creationId="{493D098D-50FB-441B-9204-437E6C9001A8}"/>
          </ac:spMkLst>
        </pc:spChg>
        <pc:picChg chg="mod">
          <ac:chgData name="Melvin L. Distler" userId="4629bf48-f7a8-4668-b2ab-1d6df1e91df7" providerId="ADAL" clId="{320FB9BC-E6AD-4183-A0D0-3631ED561B21}" dt="2024-02-22T23:27:29.376" v="4523" actId="14826"/>
          <ac:picMkLst>
            <pc:docMk/>
            <pc:sldMk cId="693344616" sldId="419"/>
            <ac:picMk id="9" creationId="{3750A34B-48B4-5F60-146D-F018ABAF1508}"/>
          </ac:picMkLst>
        </pc:picChg>
      </pc:sldChg>
      <pc:sldChg chg="modSp add mod">
        <pc:chgData name="Melvin L. Distler" userId="4629bf48-f7a8-4668-b2ab-1d6df1e91df7" providerId="ADAL" clId="{320FB9BC-E6AD-4183-A0D0-3631ED561B21}" dt="2024-02-22T23:28:16.243" v="4553" actId="20577"/>
        <pc:sldMkLst>
          <pc:docMk/>
          <pc:sldMk cId="133017302" sldId="420"/>
        </pc:sldMkLst>
        <pc:spChg chg="mod">
          <ac:chgData name="Melvin L. Distler" userId="4629bf48-f7a8-4668-b2ab-1d6df1e91df7" providerId="ADAL" clId="{320FB9BC-E6AD-4183-A0D0-3631ED561B21}" dt="2024-02-22T23:28:16.243" v="4553" actId="20577"/>
          <ac:spMkLst>
            <pc:docMk/>
            <pc:sldMk cId="133017302" sldId="420"/>
            <ac:spMk id="3" creationId="{493D098D-50FB-441B-9204-437E6C9001A8}"/>
          </ac:spMkLst>
        </pc:spChg>
        <pc:picChg chg="mod">
          <ac:chgData name="Melvin L. Distler" userId="4629bf48-f7a8-4668-b2ab-1d6df1e91df7" providerId="ADAL" clId="{320FB9BC-E6AD-4183-A0D0-3631ED561B21}" dt="2024-02-22T23:28:09.291" v="4538" actId="14826"/>
          <ac:picMkLst>
            <pc:docMk/>
            <pc:sldMk cId="133017302" sldId="420"/>
            <ac:picMk id="9" creationId="{3750A34B-48B4-5F60-146D-F018ABAF1508}"/>
          </ac:picMkLst>
        </pc:picChg>
      </pc:sldChg>
      <pc:sldChg chg="modSp add mod">
        <pc:chgData name="Melvin L. Distler" userId="4629bf48-f7a8-4668-b2ab-1d6df1e91df7" providerId="ADAL" clId="{320FB9BC-E6AD-4183-A0D0-3631ED561B21}" dt="2024-02-29T18:19:45.895" v="7160" actId="20577"/>
        <pc:sldMkLst>
          <pc:docMk/>
          <pc:sldMk cId="3784097239" sldId="421"/>
        </pc:sldMkLst>
        <pc:spChg chg="mod">
          <ac:chgData name="Melvin L. Distler" userId="4629bf48-f7a8-4668-b2ab-1d6df1e91df7" providerId="ADAL" clId="{320FB9BC-E6AD-4183-A0D0-3631ED561B21}" dt="2024-02-29T18:19:45.895" v="7160" actId="20577"/>
          <ac:spMkLst>
            <pc:docMk/>
            <pc:sldMk cId="3784097239" sldId="421"/>
            <ac:spMk id="3" creationId="{493D098D-50FB-441B-9204-437E6C9001A8}"/>
          </ac:spMkLst>
        </pc:spChg>
        <pc:picChg chg="mod">
          <ac:chgData name="Melvin L. Distler" userId="4629bf48-f7a8-4668-b2ab-1d6df1e91df7" providerId="ADAL" clId="{320FB9BC-E6AD-4183-A0D0-3631ED561B21}" dt="2024-02-22T23:28:46.077" v="4555" actId="14826"/>
          <ac:picMkLst>
            <pc:docMk/>
            <pc:sldMk cId="3784097239" sldId="421"/>
            <ac:picMk id="9" creationId="{3750A34B-48B4-5F60-146D-F018ABAF1508}"/>
          </ac:picMkLst>
        </pc:picChg>
      </pc:sldChg>
      <pc:sldChg chg="modSp add mod ord">
        <pc:chgData name="Melvin L. Distler" userId="4629bf48-f7a8-4668-b2ab-1d6df1e91df7" providerId="ADAL" clId="{320FB9BC-E6AD-4183-A0D0-3631ED561B21}" dt="2024-02-29T18:23:15.232" v="7367" actId="20577"/>
        <pc:sldMkLst>
          <pc:docMk/>
          <pc:sldMk cId="2126711433" sldId="422"/>
        </pc:sldMkLst>
        <pc:spChg chg="mod">
          <ac:chgData name="Melvin L. Distler" userId="4629bf48-f7a8-4668-b2ab-1d6df1e91df7" providerId="ADAL" clId="{320FB9BC-E6AD-4183-A0D0-3631ED561B21}" dt="2024-02-29T18:23:15.232" v="7367" actId="20577"/>
          <ac:spMkLst>
            <pc:docMk/>
            <pc:sldMk cId="2126711433" sldId="422"/>
            <ac:spMk id="3" creationId="{493D098D-50FB-441B-9204-437E6C9001A8}"/>
          </ac:spMkLst>
        </pc:spChg>
        <pc:picChg chg="mod">
          <ac:chgData name="Melvin L. Distler" userId="4629bf48-f7a8-4668-b2ab-1d6df1e91df7" providerId="ADAL" clId="{320FB9BC-E6AD-4183-A0D0-3631ED561B21}" dt="2024-02-22T23:31:06.094" v="4576" actId="14826"/>
          <ac:picMkLst>
            <pc:docMk/>
            <pc:sldMk cId="2126711433" sldId="422"/>
            <ac:picMk id="2" creationId="{32C385FF-36B9-834C-A27B-77DBA3855431}"/>
          </ac:picMkLst>
        </pc:picChg>
        <pc:picChg chg="mod">
          <ac:chgData name="Melvin L. Distler" userId="4629bf48-f7a8-4668-b2ab-1d6df1e91df7" providerId="ADAL" clId="{320FB9BC-E6AD-4183-A0D0-3631ED561B21}" dt="2024-02-22T23:31:43.728" v="4577" actId="14826"/>
          <ac:picMkLst>
            <pc:docMk/>
            <pc:sldMk cId="2126711433" sldId="422"/>
            <ac:picMk id="9" creationId="{3750A34B-48B4-5F60-146D-F018ABAF1508}"/>
          </ac:picMkLst>
        </pc:picChg>
      </pc:sldChg>
      <pc:sldChg chg="modSp mod">
        <pc:chgData name="Melvin L. Distler" userId="4629bf48-f7a8-4668-b2ab-1d6df1e91df7" providerId="ADAL" clId="{320FB9BC-E6AD-4183-A0D0-3631ED561B21}" dt="2024-02-28T18:54:23.715" v="4679" actId="14826"/>
        <pc:sldMkLst>
          <pc:docMk/>
          <pc:sldMk cId="1331241187" sldId="454"/>
        </pc:sldMkLst>
        <pc:picChg chg="mod">
          <ac:chgData name="Melvin L. Distler" userId="4629bf48-f7a8-4668-b2ab-1d6df1e91df7" providerId="ADAL" clId="{320FB9BC-E6AD-4183-A0D0-3631ED561B21}" dt="2024-02-28T18:54:23.715" v="4679" actId="14826"/>
          <ac:picMkLst>
            <pc:docMk/>
            <pc:sldMk cId="1331241187" sldId="454"/>
            <ac:picMk id="9" creationId="{3750A34B-48B4-5F60-146D-F018ABAF1508}"/>
          </ac:picMkLst>
        </pc:picChg>
      </pc:sldChg>
      <pc:sldChg chg="modSp add mod">
        <pc:chgData name="Melvin L. Distler" userId="4629bf48-f7a8-4668-b2ab-1d6df1e91df7" providerId="ADAL" clId="{320FB9BC-E6AD-4183-A0D0-3631ED561B21}" dt="2024-02-29T18:25:07.131" v="7474" actId="207"/>
        <pc:sldMkLst>
          <pc:docMk/>
          <pc:sldMk cId="1066302738" sldId="468"/>
        </pc:sldMkLst>
        <pc:spChg chg="mod">
          <ac:chgData name="Melvin L. Distler" userId="4629bf48-f7a8-4668-b2ab-1d6df1e91df7" providerId="ADAL" clId="{320FB9BC-E6AD-4183-A0D0-3631ED561B21}" dt="2024-02-29T18:25:07.131" v="7474" actId="207"/>
          <ac:spMkLst>
            <pc:docMk/>
            <pc:sldMk cId="1066302738" sldId="468"/>
            <ac:spMk id="3" creationId="{493D098D-50FB-441B-9204-437E6C9001A8}"/>
          </ac:spMkLst>
        </pc:spChg>
        <pc:picChg chg="mod">
          <ac:chgData name="Melvin L. Distler" userId="4629bf48-f7a8-4668-b2ab-1d6df1e91df7" providerId="ADAL" clId="{320FB9BC-E6AD-4183-A0D0-3631ED561B21}" dt="2024-02-29T18:23:58.476" v="7369" actId="14826"/>
          <ac:picMkLst>
            <pc:docMk/>
            <pc:sldMk cId="1066302738" sldId="468"/>
            <ac:picMk id="9" creationId="{3750A34B-48B4-5F60-146D-F018ABAF1508}"/>
          </ac:picMkLst>
        </pc:picChg>
      </pc:sldChg>
      <pc:sldChg chg="modSp add mod">
        <pc:chgData name="Melvin L. Distler" userId="4629bf48-f7a8-4668-b2ab-1d6df1e91df7" providerId="ADAL" clId="{320FB9BC-E6AD-4183-A0D0-3631ED561B21}" dt="2024-02-29T18:25:25.565" v="7476" actId="6549"/>
        <pc:sldMkLst>
          <pc:docMk/>
          <pc:sldMk cId="2071512166" sldId="471"/>
        </pc:sldMkLst>
        <pc:spChg chg="mod">
          <ac:chgData name="Melvin L. Distler" userId="4629bf48-f7a8-4668-b2ab-1d6df1e91df7" providerId="ADAL" clId="{320FB9BC-E6AD-4183-A0D0-3631ED561B21}" dt="2024-02-29T18:25:25.565" v="7476" actId="6549"/>
          <ac:spMkLst>
            <pc:docMk/>
            <pc:sldMk cId="2071512166" sldId="471"/>
            <ac:spMk id="3" creationId="{493D098D-50FB-441B-9204-437E6C9001A8}"/>
          </ac:spMkLst>
        </pc:spChg>
      </pc:sldChg>
    </pc:docChg>
  </pc:docChgLst>
  <pc:docChgLst>
    <pc:chgData name="Melvin L. Distler" userId="S::melvin.distler@modot.mo.gov::4629bf48-f7a8-4668-b2ab-1d6df1e91df7" providerId="AD" clId="Web-{81283942-E11A-ED16-10F2-790BF75A04A2}"/>
    <pc:docChg chg="addSld modSld">
      <pc:chgData name="Melvin L. Distler" userId="S::melvin.distler@modot.mo.gov::4629bf48-f7a8-4668-b2ab-1d6df1e91df7" providerId="AD" clId="Web-{81283942-E11A-ED16-10F2-790BF75A04A2}" dt="2024-02-13T22:22:32.100" v="413" actId="14100"/>
      <pc:docMkLst>
        <pc:docMk/>
      </pc:docMkLst>
      <pc:sldChg chg="addSp modSp">
        <pc:chgData name="Melvin L. Distler" userId="S::melvin.distler@modot.mo.gov::4629bf48-f7a8-4668-b2ab-1d6df1e91df7" providerId="AD" clId="Web-{81283942-E11A-ED16-10F2-790BF75A04A2}" dt="2024-02-13T20:17:04.896" v="76" actId="20577"/>
        <pc:sldMkLst>
          <pc:docMk/>
          <pc:sldMk cId="4199251407" sldId="285"/>
        </pc:sldMkLst>
        <pc:spChg chg="mod">
          <ac:chgData name="Melvin L. Distler" userId="S::melvin.distler@modot.mo.gov::4629bf48-f7a8-4668-b2ab-1d6df1e91df7" providerId="AD" clId="Web-{81283942-E11A-ED16-10F2-790BF75A04A2}" dt="2024-02-13T20:17:04.896" v="76" actId="20577"/>
          <ac:spMkLst>
            <pc:docMk/>
            <pc:sldMk cId="4199251407" sldId="285"/>
            <ac:spMk id="3" creationId="{493D098D-50FB-441B-9204-437E6C9001A8}"/>
          </ac:spMkLst>
        </pc:spChg>
        <pc:picChg chg="add mod">
          <ac:chgData name="Melvin L. Distler" userId="S::melvin.distler@modot.mo.gov::4629bf48-f7a8-4668-b2ab-1d6df1e91df7" providerId="AD" clId="Web-{81283942-E11A-ED16-10F2-790BF75A04A2}" dt="2024-02-13T20:08:55.839" v="37" actId="14100"/>
          <ac:picMkLst>
            <pc:docMk/>
            <pc:sldMk cId="4199251407" sldId="285"/>
            <ac:picMk id="5" creationId="{A1F0C802-D4F3-83B6-7C7E-A3E2B915FF8C}"/>
          </ac:picMkLst>
        </pc:picChg>
        <pc:picChg chg="add mod">
          <ac:chgData name="Melvin L. Distler" userId="S::melvin.distler@modot.mo.gov::4629bf48-f7a8-4668-b2ab-1d6df1e91df7" providerId="AD" clId="Web-{81283942-E11A-ED16-10F2-790BF75A04A2}" dt="2024-02-13T20:13:05.797" v="39"/>
          <ac:picMkLst>
            <pc:docMk/>
            <pc:sldMk cId="4199251407" sldId="285"/>
            <ac:picMk id="7" creationId="{DF1E1117-A0D5-DCA4-DE50-09BBFDD47D3E}"/>
          </ac:picMkLst>
        </pc:picChg>
      </pc:sldChg>
      <pc:sldChg chg="addSp delSp modSp">
        <pc:chgData name="Melvin L. Distler" userId="S::melvin.distler@modot.mo.gov::4629bf48-f7a8-4668-b2ab-1d6df1e91df7" providerId="AD" clId="Web-{81283942-E11A-ED16-10F2-790BF75A04A2}" dt="2024-02-13T21:07:11.175" v="325" actId="20577"/>
        <pc:sldMkLst>
          <pc:docMk/>
          <pc:sldMk cId="1643519309" sldId="286"/>
        </pc:sldMkLst>
        <pc:spChg chg="mod">
          <ac:chgData name="Melvin L. Distler" userId="S::melvin.distler@modot.mo.gov::4629bf48-f7a8-4668-b2ab-1d6df1e91df7" providerId="AD" clId="Web-{81283942-E11A-ED16-10F2-790BF75A04A2}" dt="2024-02-13T21:07:11.175" v="325" actId="20577"/>
          <ac:spMkLst>
            <pc:docMk/>
            <pc:sldMk cId="1643519309" sldId="286"/>
            <ac:spMk id="3" creationId="{493D098D-50FB-441B-9204-437E6C9001A8}"/>
          </ac:spMkLst>
        </pc:spChg>
        <pc:picChg chg="add del">
          <ac:chgData name="Melvin L. Distler" userId="S::melvin.distler@modot.mo.gov::4629bf48-f7a8-4668-b2ab-1d6df1e91df7" providerId="AD" clId="Web-{81283942-E11A-ED16-10F2-790BF75A04A2}" dt="2024-02-13T20:08:09.213" v="26"/>
          <ac:picMkLst>
            <pc:docMk/>
            <pc:sldMk cId="1643519309" sldId="286"/>
            <ac:picMk id="5" creationId="{F30CA3FA-FC3A-45C5-FC9B-2D9A4555E2DB}"/>
          </ac:picMkLst>
        </pc:picChg>
        <pc:picChg chg="add mod">
          <ac:chgData name="Melvin L. Distler" userId="S::melvin.distler@modot.mo.gov::4629bf48-f7a8-4668-b2ab-1d6df1e91df7" providerId="AD" clId="Web-{81283942-E11A-ED16-10F2-790BF75A04A2}" dt="2024-02-13T20:08:25.604" v="30" actId="14100"/>
          <ac:picMkLst>
            <pc:docMk/>
            <pc:sldMk cId="1643519309" sldId="286"/>
            <ac:picMk id="7" creationId="{68E55CD8-E8DA-F226-2494-4402AE6D33F5}"/>
          </ac:picMkLst>
        </pc:picChg>
        <pc:picChg chg="add mod">
          <ac:chgData name="Melvin L. Distler" userId="S::melvin.distler@modot.mo.gov::4629bf48-f7a8-4668-b2ab-1d6df1e91df7" providerId="AD" clId="Web-{81283942-E11A-ED16-10F2-790BF75A04A2}" dt="2024-02-13T21:06:16.534" v="299"/>
          <ac:picMkLst>
            <pc:docMk/>
            <pc:sldMk cId="1643519309" sldId="286"/>
            <ac:picMk id="9" creationId="{EE112D9B-2437-F15E-7767-509407A6F27F}"/>
          </ac:picMkLst>
        </pc:picChg>
      </pc:sldChg>
      <pc:sldChg chg="addSp delSp modSp">
        <pc:chgData name="Melvin L. Distler" userId="S::melvin.distler@modot.mo.gov::4629bf48-f7a8-4668-b2ab-1d6df1e91df7" providerId="AD" clId="Web-{81283942-E11A-ED16-10F2-790BF75A04A2}" dt="2024-02-13T20:08:21.010" v="29" actId="14100"/>
        <pc:sldMkLst>
          <pc:docMk/>
          <pc:sldMk cId="3707592849" sldId="287"/>
        </pc:sldMkLst>
        <pc:picChg chg="add del">
          <ac:chgData name="Melvin L. Distler" userId="S::melvin.distler@modot.mo.gov::4629bf48-f7a8-4668-b2ab-1d6df1e91df7" providerId="AD" clId="Web-{81283942-E11A-ED16-10F2-790BF75A04A2}" dt="2024-02-13T20:08:15.885" v="28"/>
          <ac:picMkLst>
            <pc:docMk/>
            <pc:sldMk cId="3707592849" sldId="287"/>
            <ac:picMk id="5" creationId="{00B75630-B41F-10DD-AC0A-E76F608E3BD3}"/>
          </ac:picMkLst>
        </pc:picChg>
        <pc:picChg chg="add mod">
          <ac:chgData name="Melvin L. Distler" userId="S::melvin.distler@modot.mo.gov::4629bf48-f7a8-4668-b2ab-1d6df1e91df7" providerId="AD" clId="Web-{81283942-E11A-ED16-10F2-790BF75A04A2}" dt="2024-02-13T20:08:21.010" v="29" actId="14100"/>
          <ac:picMkLst>
            <pc:docMk/>
            <pc:sldMk cId="3707592849" sldId="287"/>
            <ac:picMk id="7" creationId="{D90DC8F3-636B-22C7-E77C-E4FCD1E7CEAD}"/>
          </ac:picMkLst>
        </pc:picChg>
      </pc:sldChg>
      <pc:sldChg chg="addSp delSp modSp">
        <pc:chgData name="Melvin L. Distler" userId="S::melvin.distler@modot.mo.gov::4629bf48-f7a8-4668-b2ab-1d6df1e91df7" providerId="AD" clId="Web-{81283942-E11A-ED16-10F2-790BF75A04A2}" dt="2024-02-13T21:04:40.001" v="292" actId="14100"/>
        <pc:sldMkLst>
          <pc:docMk/>
          <pc:sldMk cId="1311427632" sldId="288"/>
        </pc:sldMkLst>
        <pc:spChg chg="mod">
          <ac:chgData name="Melvin L. Distler" userId="S::melvin.distler@modot.mo.gov::4629bf48-f7a8-4668-b2ab-1d6df1e91df7" providerId="AD" clId="Web-{81283942-E11A-ED16-10F2-790BF75A04A2}" dt="2024-02-13T21:04:40.001" v="292" actId="14100"/>
          <ac:spMkLst>
            <pc:docMk/>
            <pc:sldMk cId="1311427632" sldId="288"/>
            <ac:spMk id="3" creationId="{493D098D-50FB-441B-9204-437E6C9001A8}"/>
          </ac:spMkLst>
        </pc:spChg>
        <pc:picChg chg="add del">
          <ac:chgData name="Melvin L. Distler" userId="S::melvin.distler@modot.mo.gov::4629bf48-f7a8-4668-b2ab-1d6df1e91df7" providerId="AD" clId="Web-{81283942-E11A-ED16-10F2-790BF75A04A2}" dt="2024-02-13T20:08:02.479" v="24"/>
          <ac:picMkLst>
            <pc:docMk/>
            <pc:sldMk cId="1311427632" sldId="288"/>
            <ac:picMk id="5" creationId="{93DD0F9B-7FD0-B387-CC12-192429D0F0F8}"/>
          </ac:picMkLst>
        </pc:picChg>
        <pc:picChg chg="add mod">
          <ac:chgData name="Melvin L. Distler" userId="S::melvin.distler@modot.mo.gov::4629bf48-f7a8-4668-b2ab-1d6df1e91df7" providerId="AD" clId="Web-{81283942-E11A-ED16-10F2-790BF75A04A2}" dt="2024-02-13T20:08:29.604" v="31" actId="14100"/>
          <ac:picMkLst>
            <pc:docMk/>
            <pc:sldMk cId="1311427632" sldId="288"/>
            <ac:picMk id="7" creationId="{B2B9F918-0FE8-CBEB-EA41-7F0734EF444D}"/>
          </ac:picMkLst>
        </pc:picChg>
        <pc:picChg chg="add mod">
          <ac:chgData name="Melvin L. Distler" userId="S::melvin.distler@modot.mo.gov::4629bf48-f7a8-4668-b2ab-1d6df1e91df7" providerId="AD" clId="Web-{81283942-E11A-ED16-10F2-790BF75A04A2}" dt="2024-02-13T20:59:17.353" v="230"/>
          <ac:picMkLst>
            <pc:docMk/>
            <pc:sldMk cId="1311427632" sldId="288"/>
            <ac:picMk id="9" creationId="{E93601D6-0799-F98C-63DC-ACA633480983}"/>
          </ac:picMkLst>
        </pc:picChg>
      </pc:sldChg>
      <pc:sldChg chg="addSp delSp modSp">
        <pc:chgData name="Melvin L. Distler" userId="S::melvin.distler@modot.mo.gov::4629bf48-f7a8-4668-b2ab-1d6df1e91df7" providerId="AD" clId="Web-{81283942-E11A-ED16-10F2-790BF75A04A2}" dt="2024-02-13T20:58:35.274" v="229"/>
        <pc:sldMkLst>
          <pc:docMk/>
          <pc:sldMk cId="2763518813" sldId="289"/>
        </pc:sldMkLst>
        <pc:spChg chg="mod">
          <ac:chgData name="Melvin L. Distler" userId="S::melvin.distler@modot.mo.gov::4629bf48-f7a8-4668-b2ab-1d6df1e91df7" providerId="AD" clId="Web-{81283942-E11A-ED16-10F2-790BF75A04A2}" dt="2024-02-13T20:56:55.069" v="228" actId="20577"/>
          <ac:spMkLst>
            <pc:docMk/>
            <pc:sldMk cId="2763518813" sldId="289"/>
            <ac:spMk id="3" creationId="{493D098D-50FB-441B-9204-437E6C9001A8}"/>
          </ac:spMkLst>
        </pc:spChg>
        <pc:picChg chg="add del">
          <ac:chgData name="Melvin L. Distler" userId="S::melvin.distler@modot.mo.gov::4629bf48-f7a8-4668-b2ab-1d6df1e91df7" providerId="AD" clId="Web-{81283942-E11A-ED16-10F2-790BF75A04A2}" dt="2024-02-13T20:07:51.744" v="22"/>
          <ac:picMkLst>
            <pc:docMk/>
            <pc:sldMk cId="2763518813" sldId="289"/>
            <ac:picMk id="5" creationId="{CFF31D13-F58A-008B-223E-2D0AE83760C5}"/>
          </ac:picMkLst>
        </pc:picChg>
        <pc:picChg chg="add mod">
          <ac:chgData name="Melvin L. Distler" userId="S::melvin.distler@modot.mo.gov::4629bf48-f7a8-4668-b2ab-1d6df1e91df7" providerId="AD" clId="Web-{81283942-E11A-ED16-10F2-790BF75A04A2}" dt="2024-02-13T20:08:33.011" v="32" actId="14100"/>
          <ac:picMkLst>
            <pc:docMk/>
            <pc:sldMk cId="2763518813" sldId="289"/>
            <ac:picMk id="7" creationId="{46155E87-421A-2F88-0E42-AF6830F3EDCD}"/>
          </ac:picMkLst>
        </pc:picChg>
        <pc:picChg chg="add mod">
          <ac:chgData name="Melvin L. Distler" userId="S::melvin.distler@modot.mo.gov::4629bf48-f7a8-4668-b2ab-1d6df1e91df7" providerId="AD" clId="Web-{81283942-E11A-ED16-10F2-790BF75A04A2}" dt="2024-02-13T20:58:35.274" v="229"/>
          <ac:picMkLst>
            <pc:docMk/>
            <pc:sldMk cId="2763518813" sldId="289"/>
            <ac:picMk id="9" creationId="{5E19B9AD-8531-C0C5-6DAA-D908F8990EE6}"/>
          </ac:picMkLst>
        </pc:picChg>
      </pc:sldChg>
      <pc:sldChg chg="addSp delSp modSp">
        <pc:chgData name="Melvin L. Distler" userId="S::melvin.distler@modot.mo.gov::4629bf48-f7a8-4668-b2ab-1d6df1e91df7" providerId="AD" clId="Web-{81283942-E11A-ED16-10F2-790BF75A04A2}" dt="2024-02-13T20:41:03.081" v="171" actId="20577"/>
        <pc:sldMkLst>
          <pc:docMk/>
          <pc:sldMk cId="3662113205" sldId="290"/>
        </pc:sldMkLst>
        <pc:spChg chg="mod">
          <ac:chgData name="Melvin L. Distler" userId="S::melvin.distler@modot.mo.gov::4629bf48-f7a8-4668-b2ab-1d6df1e91df7" providerId="AD" clId="Web-{81283942-E11A-ED16-10F2-790BF75A04A2}" dt="2024-02-13T20:41:03.081" v="171" actId="20577"/>
          <ac:spMkLst>
            <pc:docMk/>
            <pc:sldMk cId="3662113205" sldId="290"/>
            <ac:spMk id="3" creationId="{493D098D-50FB-441B-9204-437E6C9001A8}"/>
          </ac:spMkLst>
        </pc:spChg>
        <pc:picChg chg="add del">
          <ac:chgData name="Melvin L. Distler" userId="S::melvin.distler@modot.mo.gov::4629bf48-f7a8-4668-b2ab-1d6df1e91df7" providerId="AD" clId="Web-{81283942-E11A-ED16-10F2-790BF75A04A2}" dt="2024-02-13T20:07:44.775" v="20"/>
          <ac:picMkLst>
            <pc:docMk/>
            <pc:sldMk cId="3662113205" sldId="290"/>
            <ac:picMk id="5" creationId="{CB6C8B78-6A9C-F045-E29F-48D2C6C977A0}"/>
          </ac:picMkLst>
        </pc:picChg>
        <pc:picChg chg="add mod">
          <ac:chgData name="Melvin L. Distler" userId="S::melvin.distler@modot.mo.gov::4629bf48-f7a8-4668-b2ab-1d6df1e91df7" providerId="AD" clId="Web-{81283942-E11A-ED16-10F2-790BF75A04A2}" dt="2024-02-13T20:08:37.526" v="33" actId="14100"/>
          <ac:picMkLst>
            <pc:docMk/>
            <pc:sldMk cId="3662113205" sldId="290"/>
            <ac:picMk id="7" creationId="{947FD1A8-2579-7308-03D0-6F1279D100C2}"/>
          </ac:picMkLst>
        </pc:picChg>
        <pc:picChg chg="add mod">
          <ac:chgData name="Melvin L. Distler" userId="S::melvin.distler@modot.mo.gov::4629bf48-f7a8-4668-b2ab-1d6df1e91df7" providerId="AD" clId="Web-{81283942-E11A-ED16-10F2-790BF75A04A2}" dt="2024-02-13T20:39:56.455" v="142"/>
          <ac:picMkLst>
            <pc:docMk/>
            <pc:sldMk cId="3662113205" sldId="290"/>
            <ac:picMk id="9" creationId="{D46EA2A9-1068-6F72-DEA5-54EF62266D6C}"/>
          </ac:picMkLst>
        </pc:picChg>
      </pc:sldChg>
      <pc:sldChg chg="addSp delSp modSp">
        <pc:chgData name="Melvin L. Distler" userId="S::melvin.distler@modot.mo.gov::4629bf48-f7a8-4668-b2ab-1d6df1e91df7" providerId="AD" clId="Web-{81283942-E11A-ED16-10F2-790BF75A04A2}" dt="2024-02-13T20:38:56.094" v="140" actId="20577"/>
        <pc:sldMkLst>
          <pc:docMk/>
          <pc:sldMk cId="2732135166" sldId="291"/>
        </pc:sldMkLst>
        <pc:spChg chg="mod">
          <ac:chgData name="Melvin L. Distler" userId="S::melvin.distler@modot.mo.gov::4629bf48-f7a8-4668-b2ab-1d6df1e91df7" providerId="AD" clId="Web-{81283942-E11A-ED16-10F2-790BF75A04A2}" dt="2024-02-13T20:38:56.094" v="140" actId="20577"/>
          <ac:spMkLst>
            <pc:docMk/>
            <pc:sldMk cId="2732135166" sldId="291"/>
            <ac:spMk id="3" creationId="{493D098D-50FB-441B-9204-437E6C9001A8}"/>
          </ac:spMkLst>
        </pc:spChg>
        <pc:picChg chg="add del">
          <ac:chgData name="Melvin L. Distler" userId="S::melvin.distler@modot.mo.gov::4629bf48-f7a8-4668-b2ab-1d6df1e91df7" providerId="AD" clId="Web-{81283942-E11A-ED16-10F2-790BF75A04A2}" dt="2024-02-13T20:07:34.728" v="18"/>
          <ac:picMkLst>
            <pc:docMk/>
            <pc:sldMk cId="2732135166" sldId="291"/>
            <ac:picMk id="5" creationId="{99ADD9D6-CC00-FB58-E27E-DE6719E1D4B6}"/>
          </ac:picMkLst>
        </pc:picChg>
        <pc:picChg chg="add mod">
          <ac:chgData name="Melvin L. Distler" userId="S::melvin.distler@modot.mo.gov::4629bf48-f7a8-4668-b2ab-1d6df1e91df7" providerId="AD" clId="Web-{81283942-E11A-ED16-10F2-790BF75A04A2}" dt="2024-02-13T20:08:41.433" v="34" actId="14100"/>
          <ac:picMkLst>
            <pc:docMk/>
            <pc:sldMk cId="2732135166" sldId="291"/>
            <ac:picMk id="7" creationId="{364F5E5E-E2F7-0610-B763-630973B4F41F}"/>
          </ac:picMkLst>
        </pc:picChg>
        <pc:picChg chg="add mod">
          <ac:chgData name="Melvin L. Distler" userId="S::melvin.distler@modot.mo.gov::4629bf48-f7a8-4668-b2ab-1d6df1e91df7" providerId="AD" clId="Web-{81283942-E11A-ED16-10F2-790BF75A04A2}" dt="2024-02-13T20:38:21.187" v="128"/>
          <ac:picMkLst>
            <pc:docMk/>
            <pc:sldMk cId="2732135166" sldId="291"/>
            <ac:picMk id="9" creationId="{9AA7D748-2DA5-8E2A-BC82-FC6390587D4A}"/>
          </ac:picMkLst>
        </pc:picChg>
      </pc:sldChg>
      <pc:sldChg chg="addSp delSp modSp">
        <pc:chgData name="Melvin L. Distler" userId="S::melvin.distler@modot.mo.gov::4629bf48-f7a8-4668-b2ab-1d6df1e91df7" providerId="AD" clId="Web-{81283942-E11A-ED16-10F2-790BF75A04A2}" dt="2024-02-13T20:36:35.717" v="126"/>
        <pc:sldMkLst>
          <pc:docMk/>
          <pc:sldMk cId="1146314713" sldId="292"/>
        </pc:sldMkLst>
        <pc:spChg chg="mod">
          <ac:chgData name="Melvin L. Distler" userId="S::melvin.distler@modot.mo.gov::4629bf48-f7a8-4668-b2ab-1d6df1e91df7" providerId="AD" clId="Web-{81283942-E11A-ED16-10F2-790BF75A04A2}" dt="2024-02-13T20:35:17.606" v="125" actId="20577"/>
          <ac:spMkLst>
            <pc:docMk/>
            <pc:sldMk cId="1146314713" sldId="292"/>
            <ac:spMk id="3" creationId="{493D098D-50FB-441B-9204-437E6C9001A8}"/>
          </ac:spMkLst>
        </pc:spChg>
        <pc:picChg chg="add del">
          <ac:chgData name="Melvin L. Distler" userId="S::melvin.distler@modot.mo.gov::4629bf48-f7a8-4668-b2ab-1d6df1e91df7" providerId="AD" clId="Web-{81283942-E11A-ED16-10F2-790BF75A04A2}" dt="2024-02-13T20:07:28.134" v="16"/>
          <ac:picMkLst>
            <pc:docMk/>
            <pc:sldMk cId="1146314713" sldId="292"/>
            <ac:picMk id="5" creationId="{47EE64E9-2A28-921C-B8F5-690BF6E8A520}"/>
          </ac:picMkLst>
        </pc:picChg>
        <pc:picChg chg="add mod">
          <ac:chgData name="Melvin L. Distler" userId="S::melvin.distler@modot.mo.gov::4629bf48-f7a8-4668-b2ab-1d6df1e91df7" providerId="AD" clId="Web-{81283942-E11A-ED16-10F2-790BF75A04A2}" dt="2024-02-13T20:08:44.464" v="35" actId="14100"/>
          <ac:picMkLst>
            <pc:docMk/>
            <pc:sldMk cId="1146314713" sldId="292"/>
            <ac:picMk id="7" creationId="{2FC58A69-D3C6-3581-7C49-C1047E6C2482}"/>
          </ac:picMkLst>
        </pc:picChg>
        <pc:picChg chg="add mod">
          <ac:chgData name="Melvin L. Distler" userId="S::melvin.distler@modot.mo.gov::4629bf48-f7a8-4668-b2ab-1d6df1e91df7" providerId="AD" clId="Web-{81283942-E11A-ED16-10F2-790BF75A04A2}" dt="2024-02-13T20:36:35.717" v="126"/>
          <ac:picMkLst>
            <pc:docMk/>
            <pc:sldMk cId="1146314713" sldId="292"/>
            <ac:picMk id="9" creationId="{E90643DE-F1AB-34B3-992F-63FC95773518}"/>
          </ac:picMkLst>
        </pc:picChg>
      </pc:sldChg>
      <pc:sldChg chg="addSp delSp modSp">
        <pc:chgData name="Melvin L. Distler" userId="S::melvin.distler@modot.mo.gov::4629bf48-f7a8-4668-b2ab-1d6df1e91df7" providerId="AD" clId="Web-{81283942-E11A-ED16-10F2-790BF75A04A2}" dt="2024-02-13T20:33:34.463" v="107"/>
        <pc:sldMkLst>
          <pc:docMk/>
          <pc:sldMk cId="1050727902" sldId="293"/>
        </pc:sldMkLst>
        <pc:spChg chg="mod">
          <ac:chgData name="Melvin L. Distler" userId="S::melvin.distler@modot.mo.gov::4629bf48-f7a8-4668-b2ab-1d6df1e91df7" providerId="AD" clId="Web-{81283942-E11A-ED16-10F2-790BF75A04A2}" dt="2024-02-13T20:33:26.432" v="106" actId="20577"/>
          <ac:spMkLst>
            <pc:docMk/>
            <pc:sldMk cId="1050727902" sldId="293"/>
            <ac:spMk id="3" creationId="{493D098D-50FB-441B-9204-437E6C9001A8}"/>
          </ac:spMkLst>
        </pc:spChg>
        <pc:picChg chg="add del">
          <ac:chgData name="Melvin L. Distler" userId="S::melvin.distler@modot.mo.gov::4629bf48-f7a8-4668-b2ab-1d6df1e91df7" providerId="AD" clId="Web-{81283942-E11A-ED16-10F2-790BF75A04A2}" dt="2024-02-13T20:07:20.666" v="14"/>
          <ac:picMkLst>
            <pc:docMk/>
            <pc:sldMk cId="1050727902" sldId="293"/>
            <ac:picMk id="5" creationId="{95D5C37F-A59A-D62A-4813-90D0FAA10201}"/>
          </ac:picMkLst>
        </pc:picChg>
        <pc:picChg chg="add mod">
          <ac:chgData name="Melvin L. Distler" userId="S::melvin.distler@modot.mo.gov::4629bf48-f7a8-4668-b2ab-1d6df1e91df7" providerId="AD" clId="Web-{81283942-E11A-ED16-10F2-790BF75A04A2}" dt="2024-02-13T20:08:51.183" v="36" actId="14100"/>
          <ac:picMkLst>
            <pc:docMk/>
            <pc:sldMk cId="1050727902" sldId="293"/>
            <ac:picMk id="7" creationId="{2C01A411-9DA5-8557-822A-7AEA23A50299}"/>
          </ac:picMkLst>
        </pc:picChg>
        <pc:picChg chg="add mod">
          <ac:chgData name="Melvin L. Distler" userId="S::melvin.distler@modot.mo.gov::4629bf48-f7a8-4668-b2ab-1d6df1e91df7" providerId="AD" clId="Web-{81283942-E11A-ED16-10F2-790BF75A04A2}" dt="2024-02-13T20:33:34.463" v="107"/>
          <ac:picMkLst>
            <pc:docMk/>
            <pc:sldMk cId="1050727902" sldId="293"/>
            <ac:picMk id="9" creationId="{8BAA5DD5-3D1E-23BE-3BD0-2C5A3CB428C3}"/>
          </ac:picMkLst>
        </pc:picChg>
      </pc:sldChg>
      <pc:sldChg chg="add replId">
        <pc:chgData name="Melvin L. Distler" userId="S::melvin.distler@modot.mo.gov::4629bf48-f7a8-4668-b2ab-1d6df1e91df7" providerId="AD" clId="Web-{81283942-E11A-ED16-10F2-790BF75A04A2}" dt="2024-02-13T21:04:58.782" v="293"/>
        <pc:sldMkLst>
          <pc:docMk/>
          <pc:sldMk cId="1138158100" sldId="294"/>
        </pc:sldMkLst>
      </pc:sldChg>
      <pc:sldChg chg="add replId">
        <pc:chgData name="Melvin L. Distler" userId="S::melvin.distler@modot.mo.gov::4629bf48-f7a8-4668-b2ab-1d6df1e91df7" providerId="AD" clId="Web-{81283942-E11A-ED16-10F2-790BF75A04A2}" dt="2024-02-13T21:05:01.032" v="294"/>
        <pc:sldMkLst>
          <pc:docMk/>
          <pc:sldMk cId="2067194021" sldId="295"/>
        </pc:sldMkLst>
      </pc:sldChg>
      <pc:sldChg chg="modSp add replId">
        <pc:chgData name="Melvin L. Distler" userId="S::melvin.distler@modot.mo.gov::4629bf48-f7a8-4668-b2ab-1d6df1e91df7" providerId="AD" clId="Web-{81283942-E11A-ED16-10F2-790BF75A04A2}" dt="2024-02-13T21:08:31.286" v="345" actId="20577"/>
        <pc:sldMkLst>
          <pc:docMk/>
          <pc:sldMk cId="422830384" sldId="296"/>
        </pc:sldMkLst>
        <pc:spChg chg="mod">
          <ac:chgData name="Melvin L. Distler" userId="S::melvin.distler@modot.mo.gov::4629bf48-f7a8-4668-b2ab-1d6df1e91df7" providerId="AD" clId="Web-{81283942-E11A-ED16-10F2-790BF75A04A2}" dt="2024-02-13T21:08:31.286" v="345" actId="20577"/>
          <ac:spMkLst>
            <pc:docMk/>
            <pc:sldMk cId="422830384" sldId="296"/>
            <ac:spMk id="3" creationId="{493D098D-50FB-441B-9204-437E6C9001A8}"/>
          </ac:spMkLst>
        </pc:spChg>
        <pc:picChg chg="mod">
          <ac:chgData name="Melvin L. Distler" userId="S::melvin.distler@modot.mo.gov::4629bf48-f7a8-4668-b2ab-1d6df1e91df7" providerId="AD" clId="Web-{81283942-E11A-ED16-10F2-790BF75A04A2}" dt="2024-02-13T21:07:58.755" v="326"/>
          <ac:picMkLst>
            <pc:docMk/>
            <pc:sldMk cId="422830384" sldId="296"/>
            <ac:picMk id="9" creationId="{EE112D9B-2437-F15E-7767-509407A6F27F}"/>
          </ac:picMkLst>
        </pc:picChg>
      </pc:sldChg>
      <pc:sldChg chg="add replId">
        <pc:chgData name="Melvin L. Distler" userId="S::melvin.distler@modot.mo.gov::4629bf48-f7a8-4668-b2ab-1d6df1e91df7" providerId="AD" clId="Web-{81283942-E11A-ED16-10F2-790BF75A04A2}" dt="2024-02-13T21:05:18.626" v="297"/>
        <pc:sldMkLst>
          <pc:docMk/>
          <pc:sldMk cId="3539433930" sldId="297"/>
        </pc:sldMkLst>
      </pc:sldChg>
      <pc:sldChg chg="modSp add replId">
        <pc:chgData name="Melvin L. Distler" userId="S::melvin.distler@modot.mo.gov::4629bf48-f7a8-4668-b2ab-1d6df1e91df7" providerId="AD" clId="Web-{81283942-E11A-ED16-10F2-790BF75A04A2}" dt="2024-02-13T22:22:32.100" v="413" actId="14100"/>
        <pc:sldMkLst>
          <pc:docMk/>
          <pc:sldMk cId="689855636" sldId="298"/>
        </pc:sldMkLst>
        <pc:spChg chg="mod">
          <ac:chgData name="Melvin L. Distler" userId="S::melvin.distler@modot.mo.gov::4629bf48-f7a8-4668-b2ab-1d6df1e91df7" providerId="AD" clId="Web-{81283942-E11A-ED16-10F2-790BF75A04A2}" dt="2024-02-13T21:11:26.087" v="411" actId="20577"/>
          <ac:spMkLst>
            <pc:docMk/>
            <pc:sldMk cId="689855636" sldId="298"/>
            <ac:spMk id="3" creationId="{493D098D-50FB-441B-9204-437E6C9001A8}"/>
          </ac:spMkLst>
        </pc:spChg>
        <pc:picChg chg="mod">
          <ac:chgData name="Melvin L. Distler" userId="S::melvin.distler@modot.mo.gov::4629bf48-f7a8-4668-b2ab-1d6df1e91df7" providerId="AD" clId="Web-{81283942-E11A-ED16-10F2-790BF75A04A2}" dt="2024-02-13T22:22:32.100" v="413" actId="14100"/>
          <ac:picMkLst>
            <pc:docMk/>
            <pc:sldMk cId="689855636" sldId="298"/>
            <ac:picMk id="7" creationId="{68E55CD8-E8DA-F226-2494-4402AE6D33F5}"/>
          </ac:picMkLst>
        </pc:picChg>
        <pc:picChg chg="mod">
          <ac:chgData name="Melvin L. Distler" userId="S::melvin.distler@modot.mo.gov::4629bf48-f7a8-4668-b2ab-1d6df1e91df7" providerId="AD" clId="Web-{81283942-E11A-ED16-10F2-790BF75A04A2}" dt="2024-02-13T21:09:33.163" v="348"/>
          <ac:picMkLst>
            <pc:docMk/>
            <pc:sldMk cId="689855636" sldId="298"/>
            <ac:picMk id="9" creationId="{EE112D9B-2437-F15E-7767-509407A6F27F}"/>
          </ac:picMkLst>
        </pc:picChg>
      </pc:sldChg>
      <pc:sldChg chg="add replId">
        <pc:chgData name="Melvin L. Distler" userId="S::melvin.distler@modot.mo.gov::4629bf48-f7a8-4668-b2ab-1d6df1e91df7" providerId="AD" clId="Web-{81283942-E11A-ED16-10F2-790BF75A04A2}" dt="2024-02-13T21:08:32.740" v="346"/>
        <pc:sldMkLst>
          <pc:docMk/>
          <pc:sldMk cId="3777579315" sldId="299"/>
        </pc:sldMkLst>
      </pc:sldChg>
      <pc:sldChg chg="add replId">
        <pc:chgData name="Melvin L. Distler" userId="S::melvin.distler@modot.mo.gov::4629bf48-f7a8-4668-b2ab-1d6df1e91df7" providerId="AD" clId="Web-{81283942-E11A-ED16-10F2-790BF75A04A2}" dt="2024-02-13T21:08:36.537" v="347"/>
        <pc:sldMkLst>
          <pc:docMk/>
          <pc:sldMk cId="3450907970" sldId="300"/>
        </pc:sldMkLst>
      </pc:sldChg>
    </pc:docChg>
  </pc:docChgLst>
  <pc:docChgLst>
    <pc:chgData name="Melvin L. Distler" userId="4629bf48-f7a8-4668-b2ab-1d6df1e91df7" providerId="ADAL" clId="{7539655E-EA3B-4226-B18A-DBC67B19D531}"/>
    <pc:docChg chg="sldOrd">
      <pc:chgData name="Melvin L. Distler" userId="4629bf48-f7a8-4668-b2ab-1d6df1e91df7" providerId="ADAL" clId="{7539655E-EA3B-4226-B18A-DBC67B19D531}" dt="2024-05-29T13:53:43.702" v="0" actId="20578"/>
      <pc:docMkLst>
        <pc:docMk/>
      </pc:docMkLst>
      <pc:sldChg chg="ord">
        <pc:chgData name="Melvin L. Distler" userId="4629bf48-f7a8-4668-b2ab-1d6df1e91df7" providerId="ADAL" clId="{7539655E-EA3B-4226-B18A-DBC67B19D531}" dt="2024-05-29T13:53:43.702" v="0" actId="20578"/>
        <pc:sldMkLst>
          <pc:docMk/>
          <pc:sldMk cId="3053708439" sldId="349"/>
        </pc:sldMkLst>
      </pc:sldChg>
    </pc:docChg>
  </pc:docChgLst>
  <pc:docChgLst>
    <pc:chgData name="Melvin L. Distler" userId="S::melvin.distler@modot.mo.gov::4629bf48-f7a8-4668-b2ab-1d6df1e91df7" providerId="AD" clId="Web-{E4D5C237-394C-9A11-8B45-AC81E4D1C53F}"/>
    <pc:docChg chg="addSld sldOrd">
      <pc:chgData name="Melvin L. Distler" userId="S::melvin.distler@modot.mo.gov::4629bf48-f7a8-4668-b2ab-1d6df1e91df7" providerId="AD" clId="Web-{E4D5C237-394C-9A11-8B45-AC81E4D1C53F}" dt="2024-02-22T22:44:56.344" v="1"/>
      <pc:docMkLst>
        <pc:docMk/>
      </pc:docMkLst>
      <pc:sldChg chg="add ord replId">
        <pc:chgData name="Melvin L. Distler" userId="S::melvin.distler@modot.mo.gov::4629bf48-f7a8-4668-b2ab-1d6df1e91df7" providerId="AD" clId="Web-{E4D5C237-394C-9A11-8B45-AC81E4D1C53F}" dt="2024-02-22T22:44:56.344" v="1"/>
        <pc:sldMkLst>
          <pc:docMk/>
          <pc:sldMk cId="619202600" sldId="402"/>
        </pc:sldMkLst>
      </pc:sldChg>
    </pc:docChg>
  </pc:docChgLst>
  <pc:docChgLst>
    <pc:chgData name="Melvin L. Distler" userId="S::melvin.distler@modot.mo.gov::4629bf48-f7a8-4668-b2ab-1d6df1e91df7" providerId="AD" clId="Web-{8FE45CF2-8E46-9679-DDDF-078BE3B99EAC}"/>
    <pc:docChg chg="addSld modSld">
      <pc:chgData name="Melvin L. Distler" userId="S::melvin.distler@modot.mo.gov::4629bf48-f7a8-4668-b2ab-1d6df1e91df7" providerId="AD" clId="Web-{8FE45CF2-8E46-9679-DDDF-078BE3B99EAC}" dt="2024-02-14T14:43:24.321" v="169"/>
      <pc:docMkLst>
        <pc:docMk/>
      </pc:docMkLst>
      <pc:sldChg chg="addSp modSp">
        <pc:chgData name="Melvin L. Distler" userId="S::melvin.distler@modot.mo.gov::4629bf48-f7a8-4668-b2ab-1d6df1e91df7" providerId="AD" clId="Web-{8FE45CF2-8E46-9679-DDDF-078BE3B99EAC}" dt="2024-02-14T14:34:17.094" v="119" actId="14100"/>
        <pc:sldMkLst>
          <pc:docMk/>
          <pc:sldMk cId="3707592849" sldId="287"/>
        </pc:sldMkLst>
        <pc:spChg chg="mod">
          <ac:chgData name="Melvin L. Distler" userId="S::melvin.distler@modot.mo.gov::4629bf48-f7a8-4668-b2ab-1d6df1e91df7" providerId="AD" clId="Web-{8FE45CF2-8E46-9679-DDDF-078BE3B99EAC}" dt="2024-02-14T14:34:17.094" v="119" actId="14100"/>
          <ac:spMkLst>
            <pc:docMk/>
            <pc:sldMk cId="3707592849" sldId="287"/>
            <ac:spMk id="3" creationId="{493D098D-50FB-441B-9204-437E6C9001A8}"/>
          </ac:spMkLst>
        </pc:spChg>
        <pc:picChg chg="add mod">
          <ac:chgData name="Melvin L. Distler" userId="S::melvin.distler@modot.mo.gov::4629bf48-f7a8-4668-b2ab-1d6df1e91df7" providerId="AD" clId="Web-{8FE45CF2-8E46-9679-DDDF-078BE3B99EAC}" dt="2024-02-14T14:33:17.952" v="60"/>
          <ac:picMkLst>
            <pc:docMk/>
            <pc:sldMk cId="3707592849" sldId="287"/>
            <ac:picMk id="5" creationId="{A8ED01CB-C0A6-7C77-D5D9-C041C96A462B}"/>
          </ac:picMkLst>
        </pc:picChg>
      </pc:sldChg>
      <pc:sldChg chg="addSp modSp">
        <pc:chgData name="Melvin L. Distler" userId="S::melvin.distler@modot.mo.gov::4629bf48-f7a8-4668-b2ab-1d6df1e91df7" providerId="AD" clId="Web-{8FE45CF2-8E46-9679-DDDF-078BE3B99EAC}" dt="2024-02-14T14:43:24.321" v="169"/>
        <pc:sldMkLst>
          <pc:docMk/>
          <pc:sldMk cId="1138158100" sldId="294"/>
        </pc:sldMkLst>
        <pc:picChg chg="add mod">
          <ac:chgData name="Melvin L. Distler" userId="S::melvin.distler@modot.mo.gov::4629bf48-f7a8-4668-b2ab-1d6df1e91df7" providerId="AD" clId="Web-{8FE45CF2-8E46-9679-DDDF-078BE3B99EAC}" dt="2024-02-14T14:43:24.321" v="169"/>
          <ac:picMkLst>
            <pc:docMk/>
            <pc:sldMk cId="1138158100" sldId="294"/>
            <ac:picMk id="5" creationId="{3DBF9F99-33CF-824F-2322-B6C0EC7581E3}"/>
          </ac:picMkLst>
        </pc:picChg>
      </pc:sldChg>
      <pc:sldChg chg="addSp modSp">
        <pc:chgData name="Melvin L. Distler" userId="S::melvin.distler@modot.mo.gov::4629bf48-f7a8-4668-b2ab-1d6df1e91df7" providerId="AD" clId="Web-{8FE45CF2-8E46-9679-DDDF-078BE3B99EAC}" dt="2024-02-14T14:39:20.333" v="168" actId="20577"/>
        <pc:sldMkLst>
          <pc:docMk/>
          <pc:sldMk cId="2067194021" sldId="295"/>
        </pc:sldMkLst>
        <pc:spChg chg="mod">
          <ac:chgData name="Melvin L. Distler" userId="S::melvin.distler@modot.mo.gov::4629bf48-f7a8-4668-b2ab-1d6df1e91df7" providerId="AD" clId="Web-{8FE45CF2-8E46-9679-DDDF-078BE3B99EAC}" dt="2024-02-14T14:39:20.333" v="168" actId="20577"/>
          <ac:spMkLst>
            <pc:docMk/>
            <pc:sldMk cId="2067194021" sldId="295"/>
            <ac:spMk id="3" creationId="{493D098D-50FB-441B-9204-437E6C9001A8}"/>
          </ac:spMkLst>
        </pc:spChg>
        <pc:picChg chg="add mod">
          <ac:chgData name="Melvin L. Distler" userId="S::melvin.distler@modot.mo.gov::4629bf48-f7a8-4668-b2ab-1d6df1e91df7" providerId="AD" clId="Web-{8FE45CF2-8E46-9679-DDDF-078BE3B99EAC}" dt="2024-02-14T14:38:57.692" v="153"/>
          <ac:picMkLst>
            <pc:docMk/>
            <pc:sldMk cId="2067194021" sldId="295"/>
            <ac:picMk id="5" creationId="{1416570D-02CC-F330-920C-A73A3C2294B1}"/>
          </ac:picMkLst>
        </pc:picChg>
      </pc:sldChg>
      <pc:sldChg chg="modSp">
        <pc:chgData name="Melvin L. Distler" userId="S::melvin.distler@modot.mo.gov::4629bf48-f7a8-4668-b2ab-1d6df1e91df7" providerId="AD" clId="Web-{8FE45CF2-8E46-9679-DDDF-078BE3B99EAC}" dt="2024-02-14T14:03:51.518" v="1"/>
        <pc:sldMkLst>
          <pc:docMk/>
          <pc:sldMk cId="689855636" sldId="298"/>
        </pc:sldMkLst>
        <pc:picChg chg="mod">
          <ac:chgData name="Melvin L. Distler" userId="S::melvin.distler@modot.mo.gov::4629bf48-f7a8-4668-b2ab-1d6df1e91df7" providerId="AD" clId="Web-{8FE45CF2-8E46-9679-DDDF-078BE3B99EAC}" dt="2024-02-14T14:03:51.518" v="1"/>
          <ac:picMkLst>
            <pc:docMk/>
            <pc:sldMk cId="689855636" sldId="298"/>
            <ac:picMk id="9" creationId="{EE112D9B-2437-F15E-7767-509407A6F27F}"/>
          </ac:picMkLst>
        </pc:picChg>
      </pc:sldChg>
      <pc:sldChg chg="modSp">
        <pc:chgData name="Melvin L. Distler" userId="S::melvin.distler@modot.mo.gov::4629bf48-f7a8-4668-b2ab-1d6df1e91df7" providerId="AD" clId="Web-{8FE45CF2-8E46-9679-DDDF-078BE3B99EAC}" dt="2024-02-14T14:05:16.519" v="32" actId="20577"/>
        <pc:sldMkLst>
          <pc:docMk/>
          <pc:sldMk cId="3777579315" sldId="299"/>
        </pc:sldMkLst>
        <pc:spChg chg="mod">
          <ac:chgData name="Melvin L. Distler" userId="S::melvin.distler@modot.mo.gov::4629bf48-f7a8-4668-b2ab-1d6df1e91df7" providerId="AD" clId="Web-{8FE45CF2-8E46-9679-DDDF-078BE3B99EAC}" dt="2024-02-14T14:05:16.519" v="32" actId="20577"/>
          <ac:spMkLst>
            <pc:docMk/>
            <pc:sldMk cId="3777579315" sldId="299"/>
            <ac:spMk id="3" creationId="{493D098D-50FB-441B-9204-437E6C9001A8}"/>
          </ac:spMkLst>
        </pc:spChg>
        <pc:picChg chg="mod">
          <ac:chgData name="Melvin L. Distler" userId="S::melvin.distler@modot.mo.gov::4629bf48-f7a8-4668-b2ab-1d6df1e91df7" providerId="AD" clId="Web-{8FE45CF2-8E46-9679-DDDF-078BE3B99EAC}" dt="2024-02-14T14:04:05.565" v="2"/>
          <ac:picMkLst>
            <pc:docMk/>
            <pc:sldMk cId="3777579315" sldId="299"/>
            <ac:picMk id="9" creationId="{EE112D9B-2437-F15E-7767-509407A6F27F}"/>
          </ac:picMkLst>
        </pc:picChg>
      </pc:sldChg>
      <pc:sldChg chg="modSp">
        <pc:chgData name="Melvin L. Distler" userId="S::melvin.distler@modot.mo.gov::4629bf48-f7a8-4668-b2ab-1d6df1e91df7" providerId="AD" clId="Web-{8FE45CF2-8E46-9679-DDDF-078BE3B99EAC}" dt="2024-02-14T14:30:47.247" v="56" actId="20577"/>
        <pc:sldMkLst>
          <pc:docMk/>
          <pc:sldMk cId="3450907970" sldId="300"/>
        </pc:sldMkLst>
        <pc:spChg chg="mod">
          <ac:chgData name="Melvin L. Distler" userId="S::melvin.distler@modot.mo.gov::4629bf48-f7a8-4668-b2ab-1d6df1e91df7" providerId="AD" clId="Web-{8FE45CF2-8E46-9679-DDDF-078BE3B99EAC}" dt="2024-02-14T14:30:47.247" v="56" actId="20577"/>
          <ac:spMkLst>
            <pc:docMk/>
            <pc:sldMk cId="3450907970" sldId="300"/>
            <ac:spMk id="3" creationId="{493D098D-50FB-441B-9204-437E6C9001A8}"/>
          </ac:spMkLst>
        </pc:spChg>
        <pc:picChg chg="mod">
          <ac:chgData name="Melvin L. Distler" userId="S::melvin.distler@modot.mo.gov::4629bf48-f7a8-4668-b2ab-1d6df1e91df7" providerId="AD" clId="Web-{8FE45CF2-8E46-9679-DDDF-078BE3B99EAC}" dt="2024-02-14T14:06:22.332" v="33"/>
          <ac:picMkLst>
            <pc:docMk/>
            <pc:sldMk cId="3450907970" sldId="300"/>
            <ac:picMk id="9" creationId="{EE112D9B-2437-F15E-7767-509407A6F27F}"/>
          </ac:picMkLst>
        </pc:picChg>
      </pc:sldChg>
      <pc:sldChg chg="add replId">
        <pc:chgData name="Melvin L. Distler" userId="S::melvin.distler@modot.mo.gov::4629bf48-f7a8-4668-b2ab-1d6df1e91df7" providerId="AD" clId="Web-{8FE45CF2-8E46-9679-DDDF-078BE3B99EAC}" dt="2024-02-14T14:35:12.720" v="120"/>
        <pc:sldMkLst>
          <pc:docMk/>
          <pc:sldMk cId="3521955423" sldId="301"/>
        </pc:sldMkLst>
      </pc:sldChg>
      <pc:sldChg chg="add replId">
        <pc:chgData name="Melvin L. Distler" userId="S::melvin.distler@modot.mo.gov::4629bf48-f7a8-4668-b2ab-1d6df1e91df7" providerId="AD" clId="Web-{8FE45CF2-8E46-9679-DDDF-078BE3B99EAC}" dt="2024-02-14T14:35:15.032" v="121"/>
        <pc:sldMkLst>
          <pc:docMk/>
          <pc:sldMk cId="2387314362" sldId="302"/>
        </pc:sldMkLst>
      </pc:sldChg>
      <pc:sldChg chg="add replId">
        <pc:chgData name="Melvin L. Distler" userId="S::melvin.distler@modot.mo.gov::4629bf48-f7a8-4668-b2ab-1d6df1e91df7" providerId="AD" clId="Web-{8FE45CF2-8E46-9679-DDDF-078BE3B99EAC}" dt="2024-02-14T14:35:17.157" v="122"/>
        <pc:sldMkLst>
          <pc:docMk/>
          <pc:sldMk cId="3604282884" sldId="303"/>
        </pc:sldMkLst>
      </pc:sldChg>
      <pc:sldChg chg="add replId">
        <pc:chgData name="Melvin L. Distler" userId="S::melvin.distler@modot.mo.gov::4629bf48-f7a8-4668-b2ab-1d6df1e91df7" providerId="AD" clId="Web-{8FE45CF2-8E46-9679-DDDF-078BE3B99EAC}" dt="2024-02-14T14:35:19.157" v="123"/>
        <pc:sldMkLst>
          <pc:docMk/>
          <pc:sldMk cId="871548236" sldId="304"/>
        </pc:sldMkLst>
      </pc:sldChg>
      <pc:sldChg chg="add replId">
        <pc:chgData name="Melvin L. Distler" userId="S::melvin.distler@modot.mo.gov::4629bf48-f7a8-4668-b2ab-1d6df1e91df7" providerId="AD" clId="Web-{8FE45CF2-8E46-9679-DDDF-078BE3B99EAC}" dt="2024-02-14T14:35:21.048" v="124"/>
        <pc:sldMkLst>
          <pc:docMk/>
          <pc:sldMk cId="1501955523" sldId="305"/>
        </pc:sldMkLst>
      </pc:sldChg>
      <pc:sldChg chg="modSp add replId">
        <pc:chgData name="Melvin L. Distler" userId="S::melvin.distler@modot.mo.gov::4629bf48-f7a8-4668-b2ab-1d6df1e91df7" providerId="AD" clId="Web-{8FE45CF2-8E46-9679-DDDF-078BE3B99EAC}" dt="2024-02-14T14:37:32.831" v="152" actId="20577"/>
        <pc:sldMkLst>
          <pc:docMk/>
          <pc:sldMk cId="3491102397" sldId="306"/>
        </pc:sldMkLst>
        <pc:spChg chg="mod">
          <ac:chgData name="Melvin L. Distler" userId="S::melvin.distler@modot.mo.gov::4629bf48-f7a8-4668-b2ab-1d6df1e91df7" providerId="AD" clId="Web-{8FE45CF2-8E46-9679-DDDF-078BE3B99EAC}" dt="2024-02-14T14:37:32.831" v="152" actId="20577"/>
          <ac:spMkLst>
            <pc:docMk/>
            <pc:sldMk cId="3491102397" sldId="306"/>
            <ac:spMk id="3" creationId="{493D098D-50FB-441B-9204-437E6C9001A8}"/>
          </ac:spMkLst>
        </pc:spChg>
        <pc:picChg chg="mod">
          <ac:chgData name="Melvin L. Distler" userId="S::melvin.distler@modot.mo.gov::4629bf48-f7a8-4668-b2ab-1d6df1e91df7" providerId="AD" clId="Web-{8FE45CF2-8E46-9679-DDDF-078BE3B99EAC}" dt="2024-02-14T14:36:52.190" v="126"/>
          <ac:picMkLst>
            <pc:docMk/>
            <pc:sldMk cId="3491102397" sldId="306"/>
            <ac:picMk id="5" creationId="{3DBF9F99-33CF-824F-2322-B6C0EC7581E3}"/>
          </ac:picMkLst>
        </pc:picChg>
      </pc:sldChg>
    </pc:docChg>
  </pc:docChgLst>
  <pc:docChgLst>
    <pc:chgData name="Jim Copeland" userId="S::jim.copeland@modot.mo.gov::e4dd8cd6-4dbf-4478-9f4b-0bd494793f96" providerId="AD" clId="Web-{3C8A1F32-24C0-45BC-88FB-D867BCB262C7}"/>
    <pc:docChg chg="modSld">
      <pc:chgData name="Jim Copeland" userId="S::jim.copeland@modot.mo.gov::e4dd8cd6-4dbf-4478-9f4b-0bd494793f96" providerId="AD" clId="Web-{3C8A1F32-24C0-45BC-88FB-D867BCB262C7}" dt="2024-02-28T15:13:13.466" v="74" actId="20577"/>
      <pc:docMkLst>
        <pc:docMk/>
      </pc:docMkLst>
      <pc:sldChg chg="modSp">
        <pc:chgData name="Jim Copeland" userId="S::jim.copeland@modot.mo.gov::e4dd8cd6-4dbf-4478-9f4b-0bd494793f96" providerId="AD" clId="Web-{3C8A1F32-24C0-45BC-88FB-D867BCB262C7}" dt="2024-02-28T15:13:13.466" v="74" actId="20577"/>
        <pc:sldMkLst>
          <pc:docMk/>
          <pc:sldMk cId="2746998683" sldId="414"/>
        </pc:sldMkLst>
        <pc:spChg chg="mod">
          <ac:chgData name="Jim Copeland" userId="S::jim.copeland@modot.mo.gov::e4dd8cd6-4dbf-4478-9f4b-0bd494793f96" providerId="AD" clId="Web-{3C8A1F32-24C0-45BC-88FB-D867BCB262C7}" dt="2024-02-28T15:13:13.466" v="74" actId="20577"/>
          <ac:spMkLst>
            <pc:docMk/>
            <pc:sldMk cId="2746998683" sldId="414"/>
            <ac:spMk id="3" creationId="{493D098D-50FB-441B-9204-437E6C9001A8}"/>
          </ac:spMkLst>
        </pc:spChg>
      </pc:sldChg>
    </pc:docChg>
  </pc:docChgLst>
  <pc:docChgLst>
    <pc:chgData name="Melvin L. Distler" userId="S::melvin.distler@modot.mo.gov::4629bf48-f7a8-4668-b2ab-1d6df1e91df7" providerId="AD" clId="Web-{3F4EA3AA-647C-FC26-6075-FC070E556231}"/>
    <pc:docChg chg="addSld sldOrd">
      <pc:chgData name="Melvin L. Distler" userId="S::melvin.distler@modot.mo.gov::4629bf48-f7a8-4668-b2ab-1d6df1e91df7" providerId="AD" clId="Web-{3F4EA3AA-647C-FC26-6075-FC070E556231}" dt="2024-02-20T20:22:31.053" v="5"/>
      <pc:docMkLst>
        <pc:docMk/>
      </pc:docMkLst>
      <pc:sldChg chg="ord">
        <pc:chgData name="Melvin L. Distler" userId="S::melvin.distler@modot.mo.gov::4629bf48-f7a8-4668-b2ab-1d6df1e91df7" providerId="AD" clId="Web-{3F4EA3AA-647C-FC26-6075-FC070E556231}" dt="2024-02-20T20:15:52.172" v="3"/>
        <pc:sldMkLst>
          <pc:docMk/>
          <pc:sldMk cId="3635997540" sldId="280"/>
        </pc:sldMkLst>
      </pc:sldChg>
      <pc:sldChg chg="ord">
        <pc:chgData name="Melvin L. Distler" userId="S::melvin.distler@modot.mo.gov::4629bf48-f7a8-4668-b2ab-1d6df1e91df7" providerId="AD" clId="Web-{3F4EA3AA-647C-FC26-6075-FC070E556231}" dt="2024-02-20T20:22:31.053" v="5"/>
        <pc:sldMkLst>
          <pc:docMk/>
          <pc:sldMk cId="1639975378" sldId="360"/>
        </pc:sldMkLst>
      </pc:sldChg>
      <pc:sldChg chg="add ord replId">
        <pc:chgData name="Melvin L. Distler" userId="S::melvin.distler@modot.mo.gov::4629bf48-f7a8-4668-b2ab-1d6df1e91df7" providerId="AD" clId="Web-{3F4EA3AA-647C-FC26-6075-FC070E556231}" dt="2024-02-20T20:16:15.876" v="4"/>
        <pc:sldMkLst>
          <pc:docMk/>
          <pc:sldMk cId="537509272" sldId="3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D816B0E-6EAF-4BD1-A444-511A97362364}" type="datetimeFigureOut">
              <a:rPr lang="en-US" smtClean="0"/>
              <a:t>6/17/2024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4A464D1-676D-435B-8965-E18F7FA26200}" type="slidenum">
              <a:rPr lang="en-US" smtClean="0"/>
              <a:t>‹#›</a:t>
            </a:fld>
            <a:endParaRPr lang="en-US"/>
          </a:p>
        </p:txBody>
      </p:sp>
    </p:spTree>
    <p:extLst>
      <p:ext uri="{BB962C8B-B14F-4D97-AF65-F5344CB8AC3E}">
        <p14:creationId xmlns:p14="http://schemas.microsoft.com/office/powerpoint/2010/main" val="2874464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a:t>
            </a:fld>
            <a:endParaRPr lang="en-US"/>
          </a:p>
        </p:txBody>
      </p:sp>
    </p:spTree>
    <p:extLst>
      <p:ext uri="{BB962C8B-B14F-4D97-AF65-F5344CB8AC3E}">
        <p14:creationId xmlns:p14="http://schemas.microsoft.com/office/powerpoint/2010/main" val="4217916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10</a:t>
            </a:fld>
            <a:endParaRPr lang="en-US"/>
          </a:p>
        </p:txBody>
      </p:sp>
    </p:spTree>
    <p:extLst>
      <p:ext uri="{BB962C8B-B14F-4D97-AF65-F5344CB8AC3E}">
        <p14:creationId xmlns:p14="http://schemas.microsoft.com/office/powerpoint/2010/main" val="140468004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100</a:t>
            </a:fld>
            <a:endParaRPr lang="en-US"/>
          </a:p>
        </p:txBody>
      </p:sp>
    </p:spTree>
    <p:extLst>
      <p:ext uri="{BB962C8B-B14F-4D97-AF65-F5344CB8AC3E}">
        <p14:creationId xmlns:p14="http://schemas.microsoft.com/office/powerpoint/2010/main" val="230640624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101</a:t>
            </a:fld>
            <a:endParaRPr lang="en-US"/>
          </a:p>
        </p:txBody>
      </p:sp>
    </p:spTree>
    <p:extLst>
      <p:ext uri="{BB962C8B-B14F-4D97-AF65-F5344CB8AC3E}">
        <p14:creationId xmlns:p14="http://schemas.microsoft.com/office/powerpoint/2010/main" val="110992261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102</a:t>
            </a:fld>
            <a:endParaRPr lang="en-US"/>
          </a:p>
        </p:txBody>
      </p:sp>
    </p:spTree>
    <p:extLst>
      <p:ext uri="{BB962C8B-B14F-4D97-AF65-F5344CB8AC3E}">
        <p14:creationId xmlns:p14="http://schemas.microsoft.com/office/powerpoint/2010/main" val="40262250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103</a:t>
            </a:fld>
            <a:endParaRPr lang="en-US"/>
          </a:p>
        </p:txBody>
      </p:sp>
    </p:spTree>
    <p:extLst>
      <p:ext uri="{BB962C8B-B14F-4D97-AF65-F5344CB8AC3E}">
        <p14:creationId xmlns:p14="http://schemas.microsoft.com/office/powerpoint/2010/main" val="15243480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104</a:t>
            </a:fld>
            <a:endParaRPr lang="en-US"/>
          </a:p>
        </p:txBody>
      </p:sp>
    </p:spTree>
    <p:extLst>
      <p:ext uri="{BB962C8B-B14F-4D97-AF65-F5344CB8AC3E}">
        <p14:creationId xmlns:p14="http://schemas.microsoft.com/office/powerpoint/2010/main" val="371146954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105</a:t>
            </a:fld>
            <a:endParaRPr lang="en-US"/>
          </a:p>
        </p:txBody>
      </p:sp>
    </p:spTree>
    <p:extLst>
      <p:ext uri="{BB962C8B-B14F-4D97-AF65-F5344CB8AC3E}">
        <p14:creationId xmlns:p14="http://schemas.microsoft.com/office/powerpoint/2010/main" val="4518088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106</a:t>
            </a:fld>
            <a:endParaRPr lang="en-US"/>
          </a:p>
        </p:txBody>
      </p:sp>
    </p:spTree>
    <p:extLst>
      <p:ext uri="{BB962C8B-B14F-4D97-AF65-F5344CB8AC3E}">
        <p14:creationId xmlns:p14="http://schemas.microsoft.com/office/powerpoint/2010/main" val="33782097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107</a:t>
            </a:fld>
            <a:endParaRPr lang="en-US"/>
          </a:p>
        </p:txBody>
      </p:sp>
    </p:spTree>
    <p:extLst>
      <p:ext uri="{BB962C8B-B14F-4D97-AF65-F5344CB8AC3E}">
        <p14:creationId xmlns:p14="http://schemas.microsoft.com/office/powerpoint/2010/main" val="372051328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108</a:t>
            </a:fld>
            <a:endParaRPr lang="en-US"/>
          </a:p>
        </p:txBody>
      </p:sp>
    </p:spTree>
    <p:extLst>
      <p:ext uri="{BB962C8B-B14F-4D97-AF65-F5344CB8AC3E}">
        <p14:creationId xmlns:p14="http://schemas.microsoft.com/office/powerpoint/2010/main" val="30653003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109</a:t>
            </a:fld>
            <a:endParaRPr lang="en-US"/>
          </a:p>
        </p:txBody>
      </p:sp>
    </p:spTree>
    <p:extLst>
      <p:ext uri="{BB962C8B-B14F-4D97-AF65-F5344CB8AC3E}">
        <p14:creationId xmlns:p14="http://schemas.microsoft.com/office/powerpoint/2010/main" val="2065009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11</a:t>
            </a:fld>
            <a:endParaRPr lang="en-US"/>
          </a:p>
        </p:txBody>
      </p:sp>
    </p:spTree>
    <p:extLst>
      <p:ext uri="{BB962C8B-B14F-4D97-AF65-F5344CB8AC3E}">
        <p14:creationId xmlns:p14="http://schemas.microsoft.com/office/powerpoint/2010/main" val="166067526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110</a:t>
            </a:fld>
            <a:endParaRPr lang="en-US"/>
          </a:p>
        </p:txBody>
      </p:sp>
    </p:spTree>
    <p:extLst>
      <p:ext uri="{BB962C8B-B14F-4D97-AF65-F5344CB8AC3E}">
        <p14:creationId xmlns:p14="http://schemas.microsoft.com/office/powerpoint/2010/main" val="236845027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111</a:t>
            </a:fld>
            <a:endParaRPr lang="en-US"/>
          </a:p>
        </p:txBody>
      </p:sp>
    </p:spTree>
    <p:extLst>
      <p:ext uri="{BB962C8B-B14F-4D97-AF65-F5344CB8AC3E}">
        <p14:creationId xmlns:p14="http://schemas.microsoft.com/office/powerpoint/2010/main" val="229635477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112</a:t>
            </a:fld>
            <a:endParaRPr lang="en-US"/>
          </a:p>
        </p:txBody>
      </p:sp>
    </p:spTree>
    <p:extLst>
      <p:ext uri="{BB962C8B-B14F-4D97-AF65-F5344CB8AC3E}">
        <p14:creationId xmlns:p14="http://schemas.microsoft.com/office/powerpoint/2010/main" val="414537892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113</a:t>
            </a:fld>
            <a:endParaRPr lang="en-US"/>
          </a:p>
        </p:txBody>
      </p:sp>
    </p:spTree>
    <p:extLst>
      <p:ext uri="{BB962C8B-B14F-4D97-AF65-F5344CB8AC3E}">
        <p14:creationId xmlns:p14="http://schemas.microsoft.com/office/powerpoint/2010/main" val="330392357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114</a:t>
            </a:fld>
            <a:endParaRPr lang="en-US"/>
          </a:p>
        </p:txBody>
      </p:sp>
    </p:spTree>
    <p:extLst>
      <p:ext uri="{BB962C8B-B14F-4D97-AF65-F5344CB8AC3E}">
        <p14:creationId xmlns:p14="http://schemas.microsoft.com/office/powerpoint/2010/main" val="168904913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115</a:t>
            </a:fld>
            <a:endParaRPr lang="en-US"/>
          </a:p>
        </p:txBody>
      </p:sp>
    </p:spTree>
    <p:extLst>
      <p:ext uri="{BB962C8B-B14F-4D97-AF65-F5344CB8AC3E}">
        <p14:creationId xmlns:p14="http://schemas.microsoft.com/office/powerpoint/2010/main" val="294784554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116</a:t>
            </a:fld>
            <a:endParaRPr lang="en-US"/>
          </a:p>
        </p:txBody>
      </p:sp>
    </p:spTree>
    <p:extLst>
      <p:ext uri="{BB962C8B-B14F-4D97-AF65-F5344CB8AC3E}">
        <p14:creationId xmlns:p14="http://schemas.microsoft.com/office/powerpoint/2010/main" val="67088400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117</a:t>
            </a:fld>
            <a:endParaRPr lang="en-US"/>
          </a:p>
        </p:txBody>
      </p:sp>
    </p:spTree>
    <p:extLst>
      <p:ext uri="{BB962C8B-B14F-4D97-AF65-F5344CB8AC3E}">
        <p14:creationId xmlns:p14="http://schemas.microsoft.com/office/powerpoint/2010/main" val="277987870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118</a:t>
            </a:fld>
            <a:endParaRPr lang="en-US"/>
          </a:p>
        </p:txBody>
      </p:sp>
    </p:spTree>
    <p:extLst>
      <p:ext uri="{BB962C8B-B14F-4D97-AF65-F5344CB8AC3E}">
        <p14:creationId xmlns:p14="http://schemas.microsoft.com/office/powerpoint/2010/main" val="255300683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119</a:t>
            </a:fld>
            <a:endParaRPr lang="en-US"/>
          </a:p>
        </p:txBody>
      </p:sp>
    </p:spTree>
    <p:extLst>
      <p:ext uri="{BB962C8B-B14F-4D97-AF65-F5344CB8AC3E}">
        <p14:creationId xmlns:p14="http://schemas.microsoft.com/office/powerpoint/2010/main" val="436953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12</a:t>
            </a:fld>
            <a:endParaRPr lang="en-US"/>
          </a:p>
        </p:txBody>
      </p:sp>
    </p:spTree>
    <p:extLst>
      <p:ext uri="{BB962C8B-B14F-4D97-AF65-F5344CB8AC3E}">
        <p14:creationId xmlns:p14="http://schemas.microsoft.com/office/powerpoint/2010/main" val="137288561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120</a:t>
            </a:fld>
            <a:endParaRPr lang="en-US"/>
          </a:p>
        </p:txBody>
      </p:sp>
    </p:spTree>
    <p:extLst>
      <p:ext uri="{BB962C8B-B14F-4D97-AF65-F5344CB8AC3E}">
        <p14:creationId xmlns:p14="http://schemas.microsoft.com/office/powerpoint/2010/main" val="281829313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121</a:t>
            </a:fld>
            <a:endParaRPr lang="en-US"/>
          </a:p>
        </p:txBody>
      </p:sp>
    </p:spTree>
    <p:extLst>
      <p:ext uri="{BB962C8B-B14F-4D97-AF65-F5344CB8AC3E}">
        <p14:creationId xmlns:p14="http://schemas.microsoft.com/office/powerpoint/2010/main" val="140792005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122</a:t>
            </a:fld>
            <a:endParaRPr lang="en-US"/>
          </a:p>
        </p:txBody>
      </p:sp>
    </p:spTree>
    <p:extLst>
      <p:ext uri="{BB962C8B-B14F-4D97-AF65-F5344CB8AC3E}">
        <p14:creationId xmlns:p14="http://schemas.microsoft.com/office/powerpoint/2010/main" val="87634435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123</a:t>
            </a:fld>
            <a:endParaRPr lang="en-US"/>
          </a:p>
        </p:txBody>
      </p:sp>
    </p:spTree>
    <p:extLst>
      <p:ext uri="{BB962C8B-B14F-4D97-AF65-F5344CB8AC3E}">
        <p14:creationId xmlns:p14="http://schemas.microsoft.com/office/powerpoint/2010/main" val="234598132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124</a:t>
            </a:fld>
            <a:endParaRPr lang="en-US"/>
          </a:p>
        </p:txBody>
      </p:sp>
    </p:spTree>
    <p:extLst>
      <p:ext uri="{BB962C8B-B14F-4D97-AF65-F5344CB8AC3E}">
        <p14:creationId xmlns:p14="http://schemas.microsoft.com/office/powerpoint/2010/main" val="147051520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125</a:t>
            </a:fld>
            <a:endParaRPr lang="en-US"/>
          </a:p>
        </p:txBody>
      </p:sp>
    </p:spTree>
    <p:extLst>
      <p:ext uri="{BB962C8B-B14F-4D97-AF65-F5344CB8AC3E}">
        <p14:creationId xmlns:p14="http://schemas.microsoft.com/office/powerpoint/2010/main" val="215048984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126</a:t>
            </a:fld>
            <a:endParaRPr lang="en-US"/>
          </a:p>
        </p:txBody>
      </p:sp>
    </p:spTree>
    <p:extLst>
      <p:ext uri="{BB962C8B-B14F-4D97-AF65-F5344CB8AC3E}">
        <p14:creationId xmlns:p14="http://schemas.microsoft.com/office/powerpoint/2010/main" val="92086751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127</a:t>
            </a:fld>
            <a:endParaRPr lang="en-US"/>
          </a:p>
        </p:txBody>
      </p:sp>
    </p:spTree>
    <p:extLst>
      <p:ext uri="{BB962C8B-B14F-4D97-AF65-F5344CB8AC3E}">
        <p14:creationId xmlns:p14="http://schemas.microsoft.com/office/powerpoint/2010/main" val="344346022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128</a:t>
            </a:fld>
            <a:endParaRPr lang="en-US"/>
          </a:p>
        </p:txBody>
      </p:sp>
    </p:spTree>
    <p:extLst>
      <p:ext uri="{BB962C8B-B14F-4D97-AF65-F5344CB8AC3E}">
        <p14:creationId xmlns:p14="http://schemas.microsoft.com/office/powerpoint/2010/main" val="341459471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129</a:t>
            </a:fld>
            <a:endParaRPr lang="en-US"/>
          </a:p>
        </p:txBody>
      </p:sp>
    </p:spTree>
    <p:extLst>
      <p:ext uri="{BB962C8B-B14F-4D97-AF65-F5344CB8AC3E}">
        <p14:creationId xmlns:p14="http://schemas.microsoft.com/office/powerpoint/2010/main" val="2418141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13</a:t>
            </a:fld>
            <a:endParaRPr lang="en-US"/>
          </a:p>
        </p:txBody>
      </p:sp>
    </p:spTree>
    <p:extLst>
      <p:ext uri="{BB962C8B-B14F-4D97-AF65-F5344CB8AC3E}">
        <p14:creationId xmlns:p14="http://schemas.microsoft.com/office/powerpoint/2010/main" val="110729748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130</a:t>
            </a:fld>
            <a:endParaRPr lang="en-US"/>
          </a:p>
        </p:txBody>
      </p:sp>
    </p:spTree>
    <p:extLst>
      <p:ext uri="{BB962C8B-B14F-4D97-AF65-F5344CB8AC3E}">
        <p14:creationId xmlns:p14="http://schemas.microsoft.com/office/powerpoint/2010/main" val="293622204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131</a:t>
            </a:fld>
            <a:endParaRPr lang="en-US"/>
          </a:p>
        </p:txBody>
      </p:sp>
    </p:spTree>
    <p:extLst>
      <p:ext uri="{BB962C8B-B14F-4D97-AF65-F5344CB8AC3E}">
        <p14:creationId xmlns:p14="http://schemas.microsoft.com/office/powerpoint/2010/main" val="423312277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132</a:t>
            </a:fld>
            <a:endParaRPr lang="en-US"/>
          </a:p>
        </p:txBody>
      </p:sp>
    </p:spTree>
    <p:extLst>
      <p:ext uri="{BB962C8B-B14F-4D97-AF65-F5344CB8AC3E}">
        <p14:creationId xmlns:p14="http://schemas.microsoft.com/office/powerpoint/2010/main" val="345725487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133</a:t>
            </a:fld>
            <a:endParaRPr lang="en-US"/>
          </a:p>
        </p:txBody>
      </p:sp>
    </p:spTree>
    <p:extLst>
      <p:ext uri="{BB962C8B-B14F-4D97-AF65-F5344CB8AC3E}">
        <p14:creationId xmlns:p14="http://schemas.microsoft.com/office/powerpoint/2010/main" val="50340788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134</a:t>
            </a:fld>
            <a:endParaRPr lang="en-US"/>
          </a:p>
        </p:txBody>
      </p:sp>
    </p:spTree>
    <p:extLst>
      <p:ext uri="{BB962C8B-B14F-4D97-AF65-F5344CB8AC3E}">
        <p14:creationId xmlns:p14="http://schemas.microsoft.com/office/powerpoint/2010/main" val="147028037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135</a:t>
            </a:fld>
            <a:endParaRPr lang="en-US"/>
          </a:p>
        </p:txBody>
      </p:sp>
    </p:spTree>
    <p:extLst>
      <p:ext uri="{BB962C8B-B14F-4D97-AF65-F5344CB8AC3E}">
        <p14:creationId xmlns:p14="http://schemas.microsoft.com/office/powerpoint/2010/main" val="119659898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136</a:t>
            </a:fld>
            <a:endParaRPr lang="en-US"/>
          </a:p>
        </p:txBody>
      </p:sp>
    </p:spTree>
    <p:extLst>
      <p:ext uri="{BB962C8B-B14F-4D97-AF65-F5344CB8AC3E}">
        <p14:creationId xmlns:p14="http://schemas.microsoft.com/office/powerpoint/2010/main" val="162511263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137</a:t>
            </a:fld>
            <a:endParaRPr lang="en-US"/>
          </a:p>
        </p:txBody>
      </p:sp>
    </p:spTree>
    <p:extLst>
      <p:ext uri="{BB962C8B-B14F-4D97-AF65-F5344CB8AC3E}">
        <p14:creationId xmlns:p14="http://schemas.microsoft.com/office/powerpoint/2010/main" val="37013044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138</a:t>
            </a:fld>
            <a:endParaRPr lang="en-US"/>
          </a:p>
        </p:txBody>
      </p:sp>
    </p:spTree>
    <p:extLst>
      <p:ext uri="{BB962C8B-B14F-4D97-AF65-F5344CB8AC3E}">
        <p14:creationId xmlns:p14="http://schemas.microsoft.com/office/powerpoint/2010/main" val="393138874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139</a:t>
            </a:fld>
            <a:endParaRPr lang="en-US"/>
          </a:p>
        </p:txBody>
      </p:sp>
    </p:spTree>
    <p:extLst>
      <p:ext uri="{BB962C8B-B14F-4D97-AF65-F5344CB8AC3E}">
        <p14:creationId xmlns:p14="http://schemas.microsoft.com/office/powerpoint/2010/main" val="317087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14</a:t>
            </a:fld>
            <a:endParaRPr lang="en-US"/>
          </a:p>
        </p:txBody>
      </p:sp>
    </p:spTree>
    <p:extLst>
      <p:ext uri="{BB962C8B-B14F-4D97-AF65-F5344CB8AC3E}">
        <p14:creationId xmlns:p14="http://schemas.microsoft.com/office/powerpoint/2010/main" val="308439786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140</a:t>
            </a:fld>
            <a:endParaRPr lang="en-US"/>
          </a:p>
        </p:txBody>
      </p:sp>
    </p:spTree>
    <p:extLst>
      <p:ext uri="{BB962C8B-B14F-4D97-AF65-F5344CB8AC3E}">
        <p14:creationId xmlns:p14="http://schemas.microsoft.com/office/powerpoint/2010/main" val="228161996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141</a:t>
            </a:fld>
            <a:endParaRPr lang="en-US"/>
          </a:p>
        </p:txBody>
      </p:sp>
    </p:spTree>
    <p:extLst>
      <p:ext uri="{BB962C8B-B14F-4D97-AF65-F5344CB8AC3E}">
        <p14:creationId xmlns:p14="http://schemas.microsoft.com/office/powerpoint/2010/main" val="320480271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142</a:t>
            </a:fld>
            <a:endParaRPr lang="en-US"/>
          </a:p>
        </p:txBody>
      </p:sp>
    </p:spTree>
    <p:extLst>
      <p:ext uri="{BB962C8B-B14F-4D97-AF65-F5344CB8AC3E}">
        <p14:creationId xmlns:p14="http://schemas.microsoft.com/office/powerpoint/2010/main" val="152846735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143</a:t>
            </a:fld>
            <a:endParaRPr lang="en-US"/>
          </a:p>
        </p:txBody>
      </p:sp>
    </p:spTree>
    <p:extLst>
      <p:ext uri="{BB962C8B-B14F-4D97-AF65-F5344CB8AC3E}">
        <p14:creationId xmlns:p14="http://schemas.microsoft.com/office/powerpoint/2010/main" val="357805194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144</a:t>
            </a:fld>
            <a:endParaRPr lang="en-US"/>
          </a:p>
        </p:txBody>
      </p:sp>
    </p:spTree>
    <p:extLst>
      <p:ext uri="{BB962C8B-B14F-4D97-AF65-F5344CB8AC3E}">
        <p14:creationId xmlns:p14="http://schemas.microsoft.com/office/powerpoint/2010/main" val="54130554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145</a:t>
            </a:fld>
            <a:endParaRPr lang="en-US"/>
          </a:p>
        </p:txBody>
      </p:sp>
    </p:spTree>
    <p:extLst>
      <p:ext uri="{BB962C8B-B14F-4D97-AF65-F5344CB8AC3E}">
        <p14:creationId xmlns:p14="http://schemas.microsoft.com/office/powerpoint/2010/main" val="115573884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146</a:t>
            </a:fld>
            <a:endParaRPr lang="en-US"/>
          </a:p>
        </p:txBody>
      </p:sp>
    </p:spTree>
    <p:extLst>
      <p:ext uri="{BB962C8B-B14F-4D97-AF65-F5344CB8AC3E}">
        <p14:creationId xmlns:p14="http://schemas.microsoft.com/office/powerpoint/2010/main" val="71191272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147</a:t>
            </a:fld>
            <a:endParaRPr lang="en-US"/>
          </a:p>
        </p:txBody>
      </p:sp>
    </p:spTree>
    <p:extLst>
      <p:ext uri="{BB962C8B-B14F-4D97-AF65-F5344CB8AC3E}">
        <p14:creationId xmlns:p14="http://schemas.microsoft.com/office/powerpoint/2010/main" val="404579979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148</a:t>
            </a:fld>
            <a:endParaRPr lang="en-US"/>
          </a:p>
        </p:txBody>
      </p:sp>
    </p:spTree>
    <p:extLst>
      <p:ext uri="{BB962C8B-B14F-4D97-AF65-F5344CB8AC3E}">
        <p14:creationId xmlns:p14="http://schemas.microsoft.com/office/powerpoint/2010/main" val="358039847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149</a:t>
            </a:fld>
            <a:endParaRPr lang="en-US"/>
          </a:p>
        </p:txBody>
      </p:sp>
    </p:spTree>
    <p:extLst>
      <p:ext uri="{BB962C8B-B14F-4D97-AF65-F5344CB8AC3E}">
        <p14:creationId xmlns:p14="http://schemas.microsoft.com/office/powerpoint/2010/main" val="2991525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15</a:t>
            </a:fld>
            <a:endParaRPr lang="en-US"/>
          </a:p>
        </p:txBody>
      </p:sp>
    </p:spTree>
    <p:extLst>
      <p:ext uri="{BB962C8B-B14F-4D97-AF65-F5344CB8AC3E}">
        <p14:creationId xmlns:p14="http://schemas.microsoft.com/office/powerpoint/2010/main" val="333694109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150</a:t>
            </a:fld>
            <a:endParaRPr lang="en-US"/>
          </a:p>
        </p:txBody>
      </p:sp>
    </p:spTree>
    <p:extLst>
      <p:ext uri="{BB962C8B-B14F-4D97-AF65-F5344CB8AC3E}">
        <p14:creationId xmlns:p14="http://schemas.microsoft.com/office/powerpoint/2010/main" val="231718098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151</a:t>
            </a:fld>
            <a:endParaRPr lang="en-US"/>
          </a:p>
        </p:txBody>
      </p:sp>
    </p:spTree>
    <p:extLst>
      <p:ext uri="{BB962C8B-B14F-4D97-AF65-F5344CB8AC3E}">
        <p14:creationId xmlns:p14="http://schemas.microsoft.com/office/powerpoint/2010/main" val="100955198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152</a:t>
            </a:fld>
            <a:endParaRPr lang="en-US"/>
          </a:p>
        </p:txBody>
      </p:sp>
    </p:spTree>
    <p:extLst>
      <p:ext uri="{BB962C8B-B14F-4D97-AF65-F5344CB8AC3E}">
        <p14:creationId xmlns:p14="http://schemas.microsoft.com/office/powerpoint/2010/main" val="308313107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153</a:t>
            </a:fld>
            <a:endParaRPr lang="en-US"/>
          </a:p>
        </p:txBody>
      </p:sp>
    </p:spTree>
    <p:extLst>
      <p:ext uri="{BB962C8B-B14F-4D97-AF65-F5344CB8AC3E}">
        <p14:creationId xmlns:p14="http://schemas.microsoft.com/office/powerpoint/2010/main" val="377567727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154</a:t>
            </a:fld>
            <a:endParaRPr lang="en-US"/>
          </a:p>
        </p:txBody>
      </p:sp>
    </p:spTree>
    <p:extLst>
      <p:ext uri="{BB962C8B-B14F-4D97-AF65-F5344CB8AC3E}">
        <p14:creationId xmlns:p14="http://schemas.microsoft.com/office/powerpoint/2010/main" val="86210578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155</a:t>
            </a:fld>
            <a:endParaRPr lang="en-US"/>
          </a:p>
        </p:txBody>
      </p:sp>
    </p:spTree>
    <p:extLst>
      <p:ext uri="{BB962C8B-B14F-4D97-AF65-F5344CB8AC3E}">
        <p14:creationId xmlns:p14="http://schemas.microsoft.com/office/powerpoint/2010/main" val="4288174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156</a:t>
            </a:fld>
            <a:endParaRPr lang="en-US"/>
          </a:p>
        </p:txBody>
      </p:sp>
    </p:spTree>
    <p:extLst>
      <p:ext uri="{BB962C8B-B14F-4D97-AF65-F5344CB8AC3E}">
        <p14:creationId xmlns:p14="http://schemas.microsoft.com/office/powerpoint/2010/main" val="99447642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157</a:t>
            </a:fld>
            <a:endParaRPr lang="en-US"/>
          </a:p>
        </p:txBody>
      </p:sp>
    </p:spTree>
    <p:extLst>
      <p:ext uri="{BB962C8B-B14F-4D97-AF65-F5344CB8AC3E}">
        <p14:creationId xmlns:p14="http://schemas.microsoft.com/office/powerpoint/2010/main" val="179841825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158</a:t>
            </a:fld>
            <a:endParaRPr lang="en-US"/>
          </a:p>
        </p:txBody>
      </p:sp>
    </p:spTree>
    <p:extLst>
      <p:ext uri="{BB962C8B-B14F-4D97-AF65-F5344CB8AC3E}">
        <p14:creationId xmlns:p14="http://schemas.microsoft.com/office/powerpoint/2010/main" val="224477829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159</a:t>
            </a:fld>
            <a:endParaRPr lang="en-US"/>
          </a:p>
        </p:txBody>
      </p:sp>
    </p:spTree>
    <p:extLst>
      <p:ext uri="{BB962C8B-B14F-4D97-AF65-F5344CB8AC3E}">
        <p14:creationId xmlns:p14="http://schemas.microsoft.com/office/powerpoint/2010/main" val="3021345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16</a:t>
            </a:fld>
            <a:endParaRPr lang="en-US"/>
          </a:p>
        </p:txBody>
      </p:sp>
    </p:spTree>
    <p:extLst>
      <p:ext uri="{BB962C8B-B14F-4D97-AF65-F5344CB8AC3E}">
        <p14:creationId xmlns:p14="http://schemas.microsoft.com/office/powerpoint/2010/main" val="161094805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160</a:t>
            </a:fld>
            <a:endParaRPr lang="en-US"/>
          </a:p>
        </p:txBody>
      </p:sp>
    </p:spTree>
    <p:extLst>
      <p:ext uri="{BB962C8B-B14F-4D97-AF65-F5344CB8AC3E}">
        <p14:creationId xmlns:p14="http://schemas.microsoft.com/office/powerpoint/2010/main" val="18603573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161</a:t>
            </a:fld>
            <a:endParaRPr lang="en-US"/>
          </a:p>
        </p:txBody>
      </p:sp>
    </p:spTree>
    <p:extLst>
      <p:ext uri="{BB962C8B-B14F-4D97-AF65-F5344CB8AC3E}">
        <p14:creationId xmlns:p14="http://schemas.microsoft.com/office/powerpoint/2010/main" val="46710146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162</a:t>
            </a:fld>
            <a:endParaRPr lang="en-US"/>
          </a:p>
        </p:txBody>
      </p:sp>
    </p:spTree>
    <p:extLst>
      <p:ext uri="{BB962C8B-B14F-4D97-AF65-F5344CB8AC3E}">
        <p14:creationId xmlns:p14="http://schemas.microsoft.com/office/powerpoint/2010/main" val="253467046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163</a:t>
            </a:fld>
            <a:endParaRPr lang="en-US"/>
          </a:p>
        </p:txBody>
      </p:sp>
    </p:spTree>
    <p:extLst>
      <p:ext uri="{BB962C8B-B14F-4D97-AF65-F5344CB8AC3E}">
        <p14:creationId xmlns:p14="http://schemas.microsoft.com/office/powerpoint/2010/main" val="316991287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164</a:t>
            </a:fld>
            <a:endParaRPr lang="en-US"/>
          </a:p>
        </p:txBody>
      </p:sp>
    </p:spTree>
    <p:extLst>
      <p:ext uri="{BB962C8B-B14F-4D97-AF65-F5344CB8AC3E}">
        <p14:creationId xmlns:p14="http://schemas.microsoft.com/office/powerpoint/2010/main" val="192672336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165</a:t>
            </a:fld>
            <a:endParaRPr lang="en-US"/>
          </a:p>
        </p:txBody>
      </p:sp>
    </p:spTree>
    <p:extLst>
      <p:ext uri="{BB962C8B-B14F-4D97-AF65-F5344CB8AC3E}">
        <p14:creationId xmlns:p14="http://schemas.microsoft.com/office/powerpoint/2010/main" val="230520876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166</a:t>
            </a:fld>
            <a:endParaRPr lang="en-US"/>
          </a:p>
        </p:txBody>
      </p:sp>
    </p:spTree>
    <p:extLst>
      <p:ext uri="{BB962C8B-B14F-4D97-AF65-F5344CB8AC3E}">
        <p14:creationId xmlns:p14="http://schemas.microsoft.com/office/powerpoint/2010/main" val="87898284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167</a:t>
            </a:fld>
            <a:endParaRPr lang="en-US"/>
          </a:p>
        </p:txBody>
      </p:sp>
    </p:spTree>
    <p:extLst>
      <p:ext uri="{BB962C8B-B14F-4D97-AF65-F5344CB8AC3E}">
        <p14:creationId xmlns:p14="http://schemas.microsoft.com/office/powerpoint/2010/main" val="156997360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168</a:t>
            </a:fld>
            <a:endParaRPr lang="en-US"/>
          </a:p>
        </p:txBody>
      </p:sp>
    </p:spTree>
    <p:extLst>
      <p:ext uri="{BB962C8B-B14F-4D97-AF65-F5344CB8AC3E}">
        <p14:creationId xmlns:p14="http://schemas.microsoft.com/office/powerpoint/2010/main" val="117928225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169</a:t>
            </a:fld>
            <a:endParaRPr lang="en-US"/>
          </a:p>
        </p:txBody>
      </p:sp>
    </p:spTree>
    <p:extLst>
      <p:ext uri="{BB962C8B-B14F-4D97-AF65-F5344CB8AC3E}">
        <p14:creationId xmlns:p14="http://schemas.microsoft.com/office/powerpoint/2010/main" val="1443551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17</a:t>
            </a:fld>
            <a:endParaRPr lang="en-US"/>
          </a:p>
        </p:txBody>
      </p:sp>
    </p:spTree>
    <p:extLst>
      <p:ext uri="{BB962C8B-B14F-4D97-AF65-F5344CB8AC3E}">
        <p14:creationId xmlns:p14="http://schemas.microsoft.com/office/powerpoint/2010/main" val="222714447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170</a:t>
            </a:fld>
            <a:endParaRPr lang="en-US"/>
          </a:p>
        </p:txBody>
      </p:sp>
    </p:spTree>
    <p:extLst>
      <p:ext uri="{BB962C8B-B14F-4D97-AF65-F5344CB8AC3E}">
        <p14:creationId xmlns:p14="http://schemas.microsoft.com/office/powerpoint/2010/main" val="126560765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171</a:t>
            </a:fld>
            <a:endParaRPr lang="en-US"/>
          </a:p>
        </p:txBody>
      </p:sp>
    </p:spTree>
    <p:extLst>
      <p:ext uri="{BB962C8B-B14F-4D97-AF65-F5344CB8AC3E}">
        <p14:creationId xmlns:p14="http://schemas.microsoft.com/office/powerpoint/2010/main" val="250836562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172</a:t>
            </a:fld>
            <a:endParaRPr lang="en-US"/>
          </a:p>
        </p:txBody>
      </p:sp>
    </p:spTree>
    <p:extLst>
      <p:ext uri="{BB962C8B-B14F-4D97-AF65-F5344CB8AC3E}">
        <p14:creationId xmlns:p14="http://schemas.microsoft.com/office/powerpoint/2010/main" val="279266981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173</a:t>
            </a:fld>
            <a:endParaRPr lang="en-US"/>
          </a:p>
        </p:txBody>
      </p:sp>
    </p:spTree>
    <p:extLst>
      <p:ext uri="{BB962C8B-B14F-4D97-AF65-F5344CB8AC3E}">
        <p14:creationId xmlns:p14="http://schemas.microsoft.com/office/powerpoint/2010/main" val="387839749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174</a:t>
            </a:fld>
            <a:endParaRPr lang="en-US"/>
          </a:p>
        </p:txBody>
      </p:sp>
    </p:spTree>
    <p:extLst>
      <p:ext uri="{BB962C8B-B14F-4D97-AF65-F5344CB8AC3E}">
        <p14:creationId xmlns:p14="http://schemas.microsoft.com/office/powerpoint/2010/main" val="392699619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175</a:t>
            </a:fld>
            <a:endParaRPr lang="en-US"/>
          </a:p>
        </p:txBody>
      </p:sp>
    </p:spTree>
    <p:extLst>
      <p:ext uri="{BB962C8B-B14F-4D97-AF65-F5344CB8AC3E}">
        <p14:creationId xmlns:p14="http://schemas.microsoft.com/office/powerpoint/2010/main" val="218587715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176</a:t>
            </a:fld>
            <a:endParaRPr lang="en-US"/>
          </a:p>
        </p:txBody>
      </p:sp>
    </p:spTree>
    <p:extLst>
      <p:ext uri="{BB962C8B-B14F-4D97-AF65-F5344CB8AC3E}">
        <p14:creationId xmlns:p14="http://schemas.microsoft.com/office/powerpoint/2010/main" val="216397175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177</a:t>
            </a:fld>
            <a:endParaRPr lang="en-US"/>
          </a:p>
        </p:txBody>
      </p:sp>
    </p:spTree>
    <p:extLst>
      <p:ext uri="{BB962C8B-B14F-4D97-AF65-F5344CB8AC3E}">
        <p14:creationId xmlns:p14="http://schemas.microsoft.com/office/powerpoint/2010/main" val="105438177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178</a:t>
            </a:fld>
            <a:endParaRPr lang="en-US"/>
          </a:p>
        </p:txBody>
      </p:sp>
    </p:spTree>
    <p:extLst>
      <p:ext uri="{BB962C8B-B14F-4D97-AF65-F5344CB8AC3E}">
        <p14:creationId xmlns:p14="http://schemas.microsoft.com/office/powerpoint/2010/main" val="359464308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179</a:t>
            </a:fld>
            <a:endParaRPr lang="en-US"/>
          </a:p>
        </p:txBody>
      </p:sp>
    </p:spTree>
    <p:extLst>
      <p:ext uri="{BB962C8B-B14F-4D97-AF65-F5344CB8AC3E}">
        <p14:creationId xmlns:p14="http://schemas.microsoft.com/office/powerpoint/2010/main" val="3970784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18</a:t>
            </a:fld>
            <a:endParaRPr lang="en-US"/>
          </a:p>
        </p:txBody>
      </p:sp>
    </p:spTree>
    <p:extLst>
      <p:ext uri="{BB962C8B-B14F-4D97-AF65-F5344CB8AC3E}">
        <p14:creationId xmlns:p14="http://schemas.microsoft.com/office/powerpoint/2010/main" val="169400008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180</a:t>
            </a:fld>
            <a:endParaRPr lang="en-US"/>
          </a:p>
        </p:txBody>
      </p:sp>
    </p:spTree>
    <p:extLst>
      <p:ext uri="{BB962C8B-B14F-4D97-AF65-F5344CB8AC3E}">
        <p14:creationId xmlns:p14="http://schemas.microsoft.com/office/powerpoint/2010/main" val="1237880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181</a:t>
            </a:fld>
            <a:endParaRPr lang="en-US"/>
          </a:p>
        </p:txBody>
      </p:sp>
    </p:spTree>
    <p:extLst>
      <p:ext uri="{BB962C8B-B14F-4D97-AF65-F5344CB8AC3E}">
        <p14:creationId xmlns:p14="http://schemas.microsoft.com/office/powerpoint/2010/main" val="31327470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182</a:t>
            </a:fld>
            <a:endParaRPr lang="en-US"/>
          </a:p>
        </p:txBody>
      </p:sp>
    </p:spTree>
    <p:extLst>
      <p:ext uri="{BB962C8B-B14F-4D97-AF65-F5344CB8AC3E}">
        <p14:creationId xmlns:p14="http://schemas.microsoft.com/office/powerpoint/2010/main" val="3020833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19</a:t>
            </a:fld>
            <a:endParaRPr lang="en-US"/>
          </a:p>
        </p:txBody>
      </p:sp>
    </p:spTree>
    <p:extLst>
      <p:ext uri="{BB962C8B-B14F-4D97-AF65-F5344CB8AC3E}">
        <p14:creationId xmlns:p14="http://schemas.microsoft.com/office/powerpoint/2010/main" val="2088446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2</a:t>
            </a:fld>
            <a:endParaRPr lang="en-US"/>
          </a:p>
        </p:txBody>
      </p:sp>
    </p:spTree>
    <p:extLst>
      <p:ext uri="{BB962C8B-B14F-4D97-AF65-F5344CB8AC3E}">
        <p14:creationId xmlns:p14="http://schemas.microsoft.com/office/powerpoint/2010/main" val="523280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20</a:t>
            </a:fld>
            <a:endParaRPr lang="en-US"/>
          </a:p>
        </p:txBody>
      </p:sp>
    </p:spTree>
    <p:extLst>
      <p:ext uri="{BB962C8B-B14F-4D97-AF65-F5344CB8AC3E}">
        <p14:creationId xmlns:p14="http://schemas.microsoft.com/office/powerpoint/2010/main" val="2430539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21</a:t>
            </a:fld>
            <a:endParaRPr lang="en-US"/>
          </a:p>
        </p:txBody>
      </p:sp>
    </p:spTree>
    <p:extLst>
      <p:ext uri="{BB962C8B-B14F-4D97-AF65-F5344CB8AC3E}">
        <p14:creationId xmlns:p14="http://schemas.microsoft.com/office/powerpoint/2010/main" val="1359668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22</a:t>
            </a:fld>
            <a:endParaRPr lang="en-US"/>
          </a:p>
        </p:txBody>
      </p:sp>
    </p:spTree>
    <p:extLst>
      <p:ext uri="{BB962C8B-B14F-4D97-AF65-F5344CB8AC3E}">
        <p14:creationId xmlns:p14="http://schemas.microsoft.com/office/powerpoint/2010/main" val="2175811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23</a:t>
            </a:fld>
            <a:endParaRPr lang="en-US"/>
          </a:p>
        </p:txBody>
      </p:sp>
    </p:spTree>
    <p:extLst>
      <p:ext uri="{BB962C8B-B14F-4D97-AF65-F5344CB8AC3E}">
        <p14:creationId xmlns:p14="http://schemas.microsoft.com/office/powerpoint/2010/main" val="2494055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24</a:t>
            </a:fld>
            <a:endParaRPr lang="en-US"/>
          </a:p>
        </p:txBody>
      </p:sp>
    </p:spTree>
    <p:extLst>
      <p:ext uri="{BB962C8B-B14F-4D97-AF65-F5344CB8AC3E}">
        <p14:creationId xmlns:p14="http://schemas.microsoft.com/office/powerpoint/2010/main" val="346515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25</a:t>
            </a:fld>
            <a:endParaRPr lang="en-US"/>
          </a:p>
        </p:txBody>
      </p:sp>
    </p:spTree>
    <p:extLst>
      <p:ext uri="{BB962C8B-B14F-4D97-AF65-F5344CB8AC3E}">
        <p14:creationId xmlns:p14="http://schemas.microsoft.com/office/powerpoint/2010/main" val="2494595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26</a:t>
            </a:fld>
            <a:endParaRPr lang="en-US"/>
          </a:p>
        </p:txBody>
      </p:sp>
    </p:spTree>
    <p:extLst>
      <p:ext uri="{BB962C8B-B14F-4D97-AF65-F5344CB8AC3E}">
        <p14:creationId xmlns:p14="http://schemas.microsoft.com/office/powerpoint/2010/main" val="2362168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27</a:t>
            </a:fld>
            <a:endParaRPr lang="en-US"/>
          </a:p>
        </p:txBody>
      </p:sp>
    </p:spTree>
    <p:extLst>
      <p:ext uri="{BB962C8B-B14F-4D97-AF65-F5344CB8AC3E}">
        <p14:creationId xmlns:p14="http://schemas.microsoft.com/office/powerpoint/2010/main" val="34282581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28</a:t>
            </a:fld>
            <a:endParaRPr lang="en-US"/>
          </a:p>
        </p:txBody>
      </p:sp>
    </p:spTree>
    <p:extLst>
      <p:ext uri="{BB962C8B-B14F-4D97-AF65-F5344CB8AC3E}">
        <p14:creationId xmlns:p14="http://schemas.microsoft.com/office/powerpoint/2010/main" val="2783825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29</a:t>
            </a:fld>
            <a:endParaRPr lang="en-US"/>
          </a:p>
        </p:txBody>
      </p:sp>
    </p:spTree>
    <p:extLst>
      <p:ext uri="{BB962C8B-B14F-4D97-AF65-F5344CB8AC3E}">
        <p14:creationId xmlns:p14="http://schemas.microsoft.com/office/powerpoint/2010/main" val="81990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3</a:t>
            </a:fld>
            <a:endParaRPr lang="en-US"/>
          </a:p>
        </p:txBody>
      </p:sp>
    </p:spTree>
    <p:extLst>
      <p:ext uri="{BB962C8B-B14F-4D97-AF65-F5344CB8AC3E}">
        <p14:creationId xmlns:p14="http://schemas.microsoft.com/office/powerpoint/2010/main" val="4605859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30</a:t>
            </a:fld>
            <a:endParaRPr lang="en-US"/>
          </a:p>
        </p:txBody>
      </p:sp>
    </p:spTree>
    <p:extLst>
      <p:ext uri="{BB962C8B-B14F-4D97-AF65-F5344CB8AC3E}">
        <p14:creationId xmlns:p14="http://schemas.microsoft.com/office/powerpoint/2010/main" val="2487489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31</a:t>
            </a:fld>
            <a:endParaRPr lang="en-US"/>
          </a:p>
        </p:txBody>
      </p:sp>
    </p:spTree>
    <p:extLst>
      <p:ext uri="{BB962C8B-B14F-4D97-AF65-F5344CB8AC3E}">
        <p14:creationId xmlns:p14="http://schemas.microsoft.com/office/powerpoint/2010/main" val="2070947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32</a:t>
            </a:fld>
            <a:endParaRPr lang="en-US"/>
          </a:p>
        </p:txBody>
      </p:sp>
    </p:spTree>
    <p:extLst>
      <p:ext uri="{BB962C8B-B14F-4D97-AF65-F5344CB8AC3E}">
        <p14:creationId xmlns:p14="http://schemas.microsoft.com/office/powerpoint/2010/main" val="22903271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33</a:t>
            </a:fld>
            <a:endParaRPr lang="en-US"/>
          </a:p>
        </p:txBody>
      </p:sp>
    </p:spTree>
    <p:extLst>
      <p:ext uri="{BB962C8B-B14F-4D97-AF65-F5344CB8AC3E}">
        <p14:creationId xmlns:p14="http://schemas.microsoft.com/office/powerpoint/2010/main" val="25863648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34</a:t>
            </a:fld>
            <a:endParaRPr lang="en-US"/>
          </a:p>
        </p:txBody>
      </p:sp>
    </p:spTree>
    <p:extLst>
      <p:ext uri="{BB962C8B-B14F-4D97-AF65-F5344CB8AC3E}">
        <p14:creationId xmlns:p14="http://schemas.microsoft.com/office/powerpoint/2010/main" val="3203173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35</a:t>
            </a:fld>
            <a:endParaRPr lang="en-US"/>
          </a:p>
        </p:txBody>
      </p:sp>
    </p:spTree>
    <p:extLst>
      <p:ext uri="{BB962C8B-B14F-4D97-AF65-F5344CB8AC3E}">
        <p14:creationId xmlns:p14="http://schemas.microsoft.com/office/powerpoint/2010/main" val="3742176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36</a:t>
            </a:fld>
            <a:endParaRPr lang="en-US"/>
          </a:p>
        </p:txBody>
      </p:sp>
    </p:spTree>
    <p:extLst>
      <p:ext uri="{BB962C8B-B14F-4D97-AF65-F5344CB8AC3E}">
        <p14:creationId xmlns:p14="http://schemas.microsoft.com/office/powerpoint/2010/main" val="1019886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37</a:t>
            </a:fld>
            <a:endParaRPr lang="en-US"/>
          </a:p>
        </p:txBody>
      </p:sp>
    </p:spTree>
    <p:extLst>
      <p:ext uri="{BB962C8B-B14F-4D97-AF65-F5344CB8AC3E}">
        <p14:creationId xmlns:p14="http://schemas.microsoft.com/office/powerpoint/2010/main" val="4569446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38</a:t>
            </a:fld>
            <a:endParaRPr lang="en-US"/>
          </a:p>
        </p:txBody>
      </p:sp>
    </p:spTree>
    <p:extLst>
      <p:ext uri="{BB962C8B-B14F-4D97-AF65-F5344CB8AC3E}">
        <p14:creationId xmlns:p14="http://schemas.microsoft.com/office/powerpoint/2010/main" val="14582447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39</a:t>
            </a:fld>
            <a:endParaRPr lang="en-US"/>
          </a:p>
        </p:txBody>
      </p:sp>
    </p:spTree>
    <p:extLst>
      <p:ext uri="{BB962C8B-B14F-4D97-AF65-F5344CB8AC3E}">
        <p14:creationId xmlns:p14="http://schemas.microsoft.com/office/powerpoint/2010/main" val="4170769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4</a:t>
            </a:fld>
            <a:endParaRPr lang="en-US"/>
          </a:p>
        </p:txBody>
      </p:sp>
    </p:spTree>
    <p:extLst>
      <p:ext uri="{BB962C8B-B14F-4D97-AF65-F5344CB8AC3E}">
        <p14:creationId xmlns:p14="http://schemas.microsoft.com/office/powerpoint/2010/main" val="41518503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40</a:t>
            </a:fld>
            <a:endParaRPr lang="en-US"/>
          </a:p>
        </p:txBody>
      </p:sp>
    </p:spTree>
    <p:extLst>
      <p:ext uri="{BB962C8B-B14F-4D97-AF65-F5344CB8AC3E}">
        <p14:creationId xmlns:p14="http://schemas.microsoft.com/office/powerpoint/2010/main" val="26480482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41</a:t>
            </a:fld>
            <a:endParaRPr lang="en-US"/>
          </a:p>
        </p:txBody>
      </p:sp>
    </p:spTree>
    <p:extLst>
      <p:ext uri="{BB962C8B-B14F-4D97-AF65-F5344CB8AC3E}">
        <p14:creationId xmlns:p14="http://schemas.microsoft.com/office/powerpoint/2010/main" val="38435174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42</a:t>
            </a:fld>
            <a:endParaRPr lang="en-US"/>
          </a:p>
        </p:txBody>
      </p:sp>
    </p:spTree>
    <p:extLst>
      <p:ext uri="{BB962C8B-B14F-4D97-AF65-F5344CB8AC3E}">
        <p14:creationId xmlns:p14="http://schemas.microsoft.com/office/powerpoint/2010/main" val="21756533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43</a:t>
            </a:fld>
            <a:endParaRPr lang="en-US"/>
          </a:p>
        </p:txBody>
      </p:sp>
    </p:spTree>
    <p:extLst>
      <p:ext uri="{BB962C8B-B14F-4D97-AF65-F5344CB8AC3E}">
        <p14:creationId xmlns:p14="http://schemas.microsoft.com/office/powerpoint/2010/main" val="27745223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44</a:t>
            </a:fld>
            <a:endParaRPr lang="en-US"/>
          </a:p>
        </p:txBody>
      </p:sp>
    </p:spTree>
    <p:extLst>
      <p:ext uri="{BB962C8B-B14F-4D97-AF65-F5344CB8AC3E}">
        <p14:creationId xmlns:p14="http://schemas.microsoft.com/office/powerpoint/2010/main" val="12882666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45</a:t>
            </a:fld>
            <a:endParaRPr lang="en-US"/>
          </a:p>
        </p:txBody>
      </p:sp>
    </p:spTree>
    <p:extLst>
      <p:ext uri="{BB962C8B-B14F-4D97-AF65-F5344CB8AC3E}">
        <p14:creationId xmlns:p14="http://schemas.microsoft.com/office/powerpoint/2010/main" val="3259799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46</a:t>
            </a:fld>
            <a:endParaRPr lang="en-US"/>
          </a:p>
        </p:txBody>
      </p:sp>
    </p:spTree>
    <p:extLst>
      <p:ext uri="{BB962C8B-B14F-4D97-AF65-F5344CB8AC3E}">
        <p14:creationId xmlns:p14="http://schemas.microsoft.com/office/powerpoint/2010/main" val="34286924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47</a:t>
            </a:fld>
            <a:endParaRPr lang="en-US"/>
          </a:p>
        </p:txBody>
      </p:sp>
    </p:spTree>
    <p:extLst>
      <p:ext uri="{BB962C8B-B14F-4D97-AF65-F5344CB8AC3E}">
        <p14:creationId xmlns:p14="http://schemas.microsoft.com/office/powerpoint/2010/main" val="7751113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48</a:t>
            </a:fld>
            <a:endParaRPr lang="en-US"/>
          </a:p>
        </p:txBody>
      </p:sp>
    </p:spTree>
    <p:extLst>
      <p:ext uri="{BB962C8B-B14F-4D97-AF65-F5344CB8AC3E}">
        <p14:creationId xmlns:p14="http://schemas.microsoft.com/office/powerpoint/2010/main" val="532879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49</a:t>
            </a:fld>
            <a:endParaRPr lang="en-US"/>
          </a:p>
        </p:txBody>
      </p:sp>
    </p:spTree>
    <p:extLst>
      <p:ext uri="{BB962C8B-B14F-4D97-AF65-F5344CB8AC3E}">
        <p14:creationId xmlns:p14="http://schemas.microsoft.com/office/powerpoint/2010/main" val="1486688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5</a:t>
            </a:fld>
            <a:endParaRPr lang="en-US"/>
          </a:p>
        </p:txBody>
      </p:sp>
    </p:spTree>
    <p:extLst>
      <p:ext uri="{BB962C8B-B14F-4D97-AF65-F5344CB8AC3E}">
        <p14:creationId xmlns:p14="http://schemas.microsoft.com/office/powerpoint/2010/main" val="12373119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50</a:t>
            </a:fld>
            <a:endParaRPr lang="en-US"/>
          </a:p>
        </p:txBody>
      </p:sp>
    </p:spTree>
    <p:extLst>
      <p:ext uri="{BB962C8B-B14F-4D97-AF65-F5344CB8AC3E}">
        <p14:creationId xmlns:p14="http://schemas.microsoft.com/office/powerpoint/2010/main" val="29917502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51</a:t>
            </a:fld>
            <a:endParaRPr lang="en-US"/>
          </a:p>
        </p:txBody>
      </p:sp>
    </p:spTree>
    <p:extLst>
      <p:ext uri="{BB962C8B-B14F-4D97-AF65-F5344CB8AC3E}">
        <p14:creationId xmlns:p14="http://schemas.microsoft.com/office/powerpoint/2010/main" val="34093554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52</a:t>
            </a:fld>
            <a:endParaRPr lang="en-US"/>
          </a:p>
        </p:txBody>
      </p:sp>
    </p:spTree>
    <p:extLst>
      <p:ext uri="{BB962C8B-B14F-4D97-AF65-F5344CB8AC3E}">
        <p14:creationId xmlns:p14="http://schemas.microsoft.com/office/powerpoint/2010/main" val="649994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53</a:t>
            </a:fld>
            <a:endParaRPr lang="en-US"/>
          </a:p>
        </p:txBody>
      </p:sp>
    </p:spTree>
    <p:extLst>
      <p:ext uri="{BB962C8B-B14F-4D97-AF65-F5344CB8AC3E}">
        <p14:creationId xmlns:p14="http://schemas.microsoft.com/office/powerpoint/2010/main" val="40373100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54</a:t>
            </a:fld>
            <a:endParaRPr lang="en-US"/>
          </a:p>
        </p:txBody>
      </p:sp>
    </p:spTree>
    <p:extLst>
      <p:ext uri="{BB962C8B-B14F-4D97-AF65-F5344CB8AC3E}">
        <p14:creationId xmlns:p14="http://schemas.microsoft.com/office/powerpoint/2010/main" val="38749181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55</a:t>
            </a:fld>
            <a:endParaRPr lang="en-US"/>
          </a:p>
        </p:txBody>
      </p:sp>
    </p:spTree>
    <p:extLst>
      <p:ext uri="{BB962C8B-B14F-4D97-AF65-F5344CB8AC3E}">
        <p14:creationId xmlns:p14="http://schemas.microsoft.com/office/powerpoint/2010/main" val="32105880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56</a:t>
            </a:fld>
            <a:endParaRPr lang="en-US"/>
          </a:p>
        </p:txBody>
      </p:sp>
    </p:spTree>
    <p:extLst>
      <p:ext uri="{BB962C8B-B14F-4D97-AF65-F5344CB8AC3E}">
        <p14:creationId xmlns:p14="http://schemas.microsoft.com/office/powerpoint/2010/main" val="17365799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57</a:t>
            </a:fld>
            <a:endParaRPr lang="en-US"/>
          </a:p>
        </p:txBody>
      </p:sp>
    </p:spTree>
    <p:extLst>
      <p:ext uri="{BB962C8B-B14F-4D97-AF65-F5344CB8AC3E}">
        <p14:creationId xmlns:p14="http://schemas.microsoft.com/office/powerpoint/2010/main" val="21482573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58</a:t>
            </a:fld>
            <a:endParaRPr lang="en-US"/>
          </a:p>
        </p:txBody>
      </p:sp>
    </p:spTree>
    <p:extLst>
      <p:ext uri="{BB962C8B-B14F-4D97-AF65-F5344CB8AC3E}">
        <p14:creationId xmlns:p14="http://schemas.microsoft.com/office/powerpoint/2010/main" val="3187908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59</a:t>
            </a:fld>
            <a:endParaRPr lang="en-US"/>
          </a:p>
        </p:txBody>
      </p:sp>
    </p:spTree>
    <p:extLst>
      <p:ext uri="{BB962C8B-B14F-4D97-AF65-F5344CB8AC3E}">
        <p14:creationId xmlns:p14="http://schemas.microsoft.com/office/powerpoint/2010/main" val="2015820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6</a:t>
            </a:fld>
            <a:endParaRPr lang="en-US"/>
          </a:p>
        </p:txBody>
      </p:sp>
    </p:spTree>
    <p:extLst>
      <p:ext uri="{BB962C8B-B14F-4D97-AF65-F5344CB8AC3E}">
        <p14:creationId xmlns:p14="http://schemas.microsoft.com/office/powerpoint/2010/main" val="13643211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60</a:t>
            </a:fld>
            <a:endParaRPr lang="en-US"/>
          </a:p>
        </p:txBody>
      </p:sp>
    </p:spTree>
    <p:extLst>
      <p:ext uri="{BB962C8B-B14F-4D97-AF65-F5344CB8AC3E}">
        <p14:creationId xmlns:p14="http://schemas.microsoft.com/office/powerpoint/2010/main" val="34103690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61</a:t>
            </a:fld>
            <a:endParaRPr lang="en-US"/>
          </a:p>
        </p:txBody>
      </p:sp>
    </p:spTree>
    <p:extLst>
      <p:ext uri="{BB962C8B-B14F-4D97-AF65-F5344CB8AC3E}">
        <p14:creationId xmlns:p14="http://schemas.microsoft.com/office/powerpoint/2010/main" val="10778876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62</a:t>
            </a:fld>
            <a:endParaRPr lang="en-US"/>
          </a:p>
        </p:txBody>
      </p:sp>
    </p:spTree>
    <p:extLst>
      <p:ext uri="{BB962C8B-B14F-4D97-AF65-F5344CB8AC3E}">
        <p14:creationId xmlns:p14="http://schemas.microsoft.com/office/powerpoint/2010/main" val="30149864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63</a:t>
            </a:fld>
            <a:endParaRPr lang="en-US"/>
          </a:p>
        </p:txBody>
      </p:sp>
    </p:spTree>
    <p:extLst>
      <p:ext uri="{BB962C8B-B14F-4D97-AF65-F5344CB8AC3E}">
        <p14:creationId xmlns:p14="http://schemas.microsoft.com/office/powerpoint/2010/main" val="41064013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64</a:t>
            </a:fld>
            <a:endParaRPr lang="en-US"/>
          </a:p>
        </p:txBody>
      </p:sp>
    </p:spTree>
    <p:extLst>
      <p:ext uri="{BB962C8B-B14F-4D97-AF65-F5344CB8AC3E}">
        <p14:creationId xmlns:p14="http://schemas.microsoft.com/office/powerpoint/2010/main" val="3340793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65</a:t>
            </a:fld>
            <a:endParaRPr lang="en-US"/>
          </a:p>
        </p:txBody>
      </p:sp>
    </p:spTree>
    <p:extLst>
      <p:ext uri="{BB962C8B-B14F-4D97-AF65-F5344CB8AC3E}">
        <p14:creationId xmlns:p14="http://schemas.microsoft.com/office/powerpoint/2010/main" val="31367596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66</a:t>
            </a:fld>
            <a:endParaRPr lang="en-US"/>
          </a:p>
        </p:txBody>
      </p:sp>
    </p:spTree>
    <p:extLst>
      <p:ext uri="{BB962C8B-B14F-4D97-AF65-F5344CB8AC3E}">
        <p14:creationId xmlns:p14="http://schemas.microsoft.com/office/powerpoint/2010/main" val="1510876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67</a:t>
            </a:fld>
            <a:endParaRPr lang="en-US"/>
          </a:p>
        </p:txBody>
      </p:sp>
    </p:spTree>
    <p:extLst>
      <p:ext uri="{BB962C8B-B14F-4D97-AF65-F5344CB8AC3E}">
        <p14:creationId xmlns:p14="http://schemas.microsoft.com/office/powerpoint/2010/main" val="21029564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68</a:t>
            </a:fld>
            <a:endParaRPr lang="en-US"/>
          </a:p>
        </p:txBody>
      </p:sp>
    </p:spTree>
    <p:extLst>
      <p:ext uri="{BB962C8B-B14F-4D97-AF65-F5344CB8AC3E}">
        <p14:creationId xmlns:p14="http://schemas.microsoft.com/office/powerpoint/2010/main" val="16994560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69</a:t>
            </a:fld>
            <a:endParaRPr lang="en-US"/>
          </a:p>
        </p:txBody>
      </p:sp>
    </p:spTree>
    <p:extLst>
      <p:ext uri="{BB962C8B-B14F-4D97-AF65-F5344CB8AC3E}">
        <p14:creationId xmlns:p14="http://schemas.microsoft.com/office/powerpoint/2010/main" val="2461972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7</a:t>
            </a:fld>
            <a:endParaRPr lang="en-US"/>
          </a:p>
        </p:txBody>
      </p:sp>
    </p:spTree>
    <p:extLst>
      <p:ext uri="{BB962C8B-B14F-4D97-AF65-F5344CB8AC3E}">
        <p14:creationId xmlns:p14="http://schemas.microsoft.com/office/powerpoint/2010/main" val="6539961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70</a:t>
            </a:fld>
            <a:endParaRPr lang="en-US"/>
          </a:p>
        </p:txBody>
      </p:sp>
    </p:spTree>
    <p:extLst>
      <p:ext uri="{BB962C8B-B14F-4D97-AF65-F5344CB8AC3E}">
        <p14:creationId xmlns:p14="http://schemas.microsoft.com/office/powerpoint/2010/main" val="11053941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71</a:t>
            </a:fld>
            <a:endParaRPr lang="en-US"/>
          </a:p>
        </p:txBody>
      </p:sp>
    </p:spTree>
    <p:extLst>
      <p:ext uri="{BB962C8B-B14F-4D97-AF65-F5344CB8AC3E}">
        <p14:creationId xmlns:p14="http://schemas.microsoft.com/office/powerpoint/2010/main" val="13416807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72</a:t>
            </a:fld>
            <a:endParaRPr lang="en-US"/>
          </a:p>
        </p:txBody>
      </p:sp>
    </p:spTree>
    <p:extLst>
      <p:ext uri="{BB962C8B-B14F-4D97-AF65-F5344CB8AC3E}">
        <p14:creationId xmlns:p14="http://schemas.microsoft.com/office/powerpoint/2010/main" val="12051209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73</a:t>
            </a:fld>
            <a:endParaRPr lang="en-US"/>
          </a:p>
        </p:txBody>
      </p:sp>
    </p:spTree>
    <p:extLst>
      <p:ext uri="{BB962C8B-B14F-4D97-AF65-F5344CB8AC3E}">
        <p14:creationId xmlns:p14="http://schemas.microsoft.com/office/powerpoint/2010/main" val="4598041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74</a:t>
            </a:fld>
            <a:endParaRPr lang="en-US"/>
          </a:p>
        </p:txBody>
      </p:sp>
    </p:spTree>
    <p:extLst>
      <p:ext uri="{BB962C8B-B14F-4D97-AF65-F5344CB8AC3E}">
        <p14:creationId xmlns:p14="http://schemas.microsoft.com/office/powerpoint/2010/main" val="32538985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75</a:t>
            </a:fld>
            <a:endParaRPr lang="en-US"/>
          </a:p>
        </p:txBody>
      </p:sp>
    </p:spTree>
    <p:extLst>
      <p:ext uri="{BB962C8B-B14F-4D97-AF65-F5344CB8AC3E}">
        <p14:creationId xmlns:p14="http://schemas.microsoft.com/office/powerpoint/2010/main" val="29038630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76</a:t>
            </a:fld>
            <a:endParaRPr lang="en-US"/>
          </a:p>
        </p:txBody>
      </p:sp>
    </p:spTree>
    <p:extLst>
      <p:ext uri="{BB962C8B-B14F-4D97-AF65-F5344CB8AC3E}">
        <p14:creationId xmlns:p14="http://schemas.microsoft.com/office/powerpoint/2010/main" val="22644613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77</a:t>
            </a:fld>
            <a:endParaRPr lang="en-US"/>
          </a:p>
        </p:txBody>
      </p:sp>
    </p:spTree>
    <p:extLst>
      <p:ext uri="{BB962C8B-B14F-4D97-AF65-F5344CB8AC3E}">
        <p14:creationId xmlns:p14="http://schemas.microsoft.com/office/powerpoint/2010/main" val="25528533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78</a:t>
            </a:fld>
            <a:endParaRPr lang="en-US"/>
          </a:p>
        </p:txBody>
      </p:sp>
    </p:spTree>
    <p:extLst>
      <p:ext uri="{BB962C8B-B14F-4D97-AF65-F5344CB8AC3E}">
        <p14:creationId xmlns:p14="http://schemas.microsoft.com/office/powerpoint/2010/main" val="50267289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79</a:t>
            </a:fld>
            <a:endParaRPr lang="en-US"/>
          </a:p>
        </p:txBody>
      </p:sp>
    </p:spTree>
    <p:extLst>
      <p:ext uri="{BB962C8B-B14F-4D97-AF65-F5344CB8AC3E}">
        <p14:creationId xmlns:p14="http://schemas.microsoft.com/office/powerpoint/2010/main" val="1130275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8</a:t>
            </a:fld>
            <a:endParaRPr lang="en-US"/>
          </a:p>
        </p:txBody>
      </p:sp>
    </p:spTree>
    <p:extLst>
      <p:ext uri="{BB962C8B-B14F-4D97-AF65-F5344CB8AC3E}">
        <p14:creationId xmlns:p14="http://schemas.microsoft.com/office/powerpoint/2010/main" val="8913439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80</a:t>
            </a:fld>
            <a:endParaRPr lang="en-US"/>
          </a:p>
        </p:txBody>
      </p:sp>
    </p:spTree>
    <p:extLst>
      <p:ext uri="{BB962C8B-B14F-4D97-AF65-F5344CB8AC3E}">
        <p14:creationId xmlns:p14="http://schemas.microsoft.com/office/powerpoint/2010/main" val="12747639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81</a:t>
            </a:fld>
            <a:endParaRPr lang="en-US"/>
          </a:p>
        </p:txBody>
      </p:sp>
    </p:spTree>
    <p:extLst>
      <p:ext uri="{BB962C8B-B14F-4D97-AF65-F5344CB8AC3E}">
        <p14:creationId xmlns:p14="http://schemas.microsoft.com/office/powerpoint/2010/main" val="37398837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82</a:t>
            </a:fld>
            <a:endParaRPr lang="en-US"/>
          </a:p>
        </p:txBody>
      </p:sp>
    </p:spTree>
    <p:extLst>
      <p:ext uri="{BB962C8B-B14F-4D97-AF65-F5344CB8AC3E}">
        <p14:creationId xmlns:p14="http://schemas.microsoft.com/office/powerpoint/2010/main" val="37685943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83</a:t>
            </a:fld>
            <a:endParaRPr lang="en-US"/>
          </a:p>
        </p:txBody>
      </p:sp>
    </p:spTree>
    <p:extLst>
      <p:ext uri="{BB962C8B-B14F-4D97-AF65-F5344CB8AC3E}">
        <p14:creationId xmlns:p14="http://schemas.microsoft.com/office/powerpoint/2010/main" val="1060011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84</a:t>
            </a:fld>
            <a:endParaRPr lang="en-US"/>
          </a:p>
        </p:txBody>
      </p:sp>
    </p:spTree>
    <p:extLst>
      <p:ext uri="{BB962C8B-B14F-4D97-AF65-F5344CB8AC3E}">
        <p14:creationId xmlns:p14="http://schemas.microsoft.com/office/powerpoint/2010/main" val="25049361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85</a:t>
            </a:fld>
            <a:endParaRPr lang="en-US"/>
          </a:p>
        </p:txBody>
      </p:sp>
    </p:spTree>
    <p:extLst>
      <p:ext uri="{BB962C8B-B14F-4D97-AF65-F5344CB8AC3E}">
        <p14:creationId xmlns:p14="http://schemas.microsoft.com/office/powerpoint/2010/main" val="19872421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86</a:t>
            </a:fld>
            <a:endParaRPr lang="en-US"/>
          </a:p>
        </p:txBody>
      </p:sp>
    </p:spTree>
    <p:extLst>
      <p:ext uri="{BB962C8B-B14F-4D97-AF65-F5344CB8AC3E}">
        <p14:creationId xmlns:p14="http://schemas.microsoft.com/office/powerpoint/2010/main" val="23956880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87</a:t>
            </a:fld>
            <a:endParaRPr lang="en-US"/>
          </a:p>
        </p:txBody>
      </p:sp>
    </p:spTree>
    <p:extLst>
      <p:ext uri="{BB962C8B-B14F-4D97-AF65-F5344CB8AC3E}">
        <p14:creationId xmlns:p14="http://schemas.microsoft.com/office/powerpoint/2010/main" val="26192366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88</a:t>
            </a:fld>
            <a:endParaRPr lang="en-US"/>
          </a:p>
        </p:txBody>
      </p:sp>
    </p:spTree>
    <p:extLst>
      <p:ext uri="{BB962C8B-B14F-4D97-AF65-F5344CB8AC3E}">
        <p14:creationId xmlns:p14="http://schemas.microsoft.com/office/powerpoint/2010/main" val="24581175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89</a:t>
            </a:fld>
            <a:endParaRPr lang="en-US"/>
          </a:p>
        </p:txBody>
      </p:sp>
    </p:spTree>
    <p:extLst>
      <p:ext uri="{BB962C8B-B14F-4D97-AF65-F5344CB8AC3E}">
        <p14:creationId xmlns:p14="http://schemas.microsoft.com/office/powerpoint/2010/main" val="557025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9</a:t>
            </a:fld>
            <a:endParaRPr lang="en-US"/>
          </a:p>
        </p:txBody>
      </p:sp>
    </p:spTree>
    <p:extLst>
      <p:ext uri="{BB962C8B-B14F-4D97-AF65-F5344CB8AC3E}">
        <p14:creationId xmlns:p14="http://schemas.microsoft.com/office/powerpoint/2010/main" val="172989149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90</a:t>
            </a:fld>
            <a:endParaRPr lang="en-US"/>
          </a:p>
        </p:txBody>
      </p:sp>
    </p:spTree>
    <p:extLst>
      <p:ext uri="{BB962C8B-B14F-4D97-AF65-F5344CB8AC3E}">
        <p14:creationId xmlns:p14="http://schemas.microsoft.com/office/powerpoint/2010/main" val="151680366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91</a:t>
            </a:fld>
            <a:endParaRPr lang="en-US"/>
          </a:p>
        </p:txBody>
      </p:sp>
    </p:spTree>
    <p:extLst>
      <p:ext uri="{BB962C8B-B14F-4D97-AF65-F5344CB8AC3E}">
        <p14:creationId xmlns:p14="http://schemas.microsoft.com/office/powerpoint/2010/main" val="280121665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92</a:t>
            </a:fld>
            <a:endParaRPr lang="en-US"/>
          </a:p>
        </p:txBody>
      </p:sp>
    </p:spTree>
    <p:extLst>
      <p:ext uri="{BB962C8B-B14F-4D97-AF65-F5344CB8AC3E}">
        <p14:creationId xmlns:p14="http://schemas.microsoft.com/office/powerpoint/2010/main" val="39298058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93</a:t>
            </a:fld>
            <a:endParaRPr lang="en-US"/>
          </a:p>
        </p:txBody>
      </p:sp>
    </p:spTree>
    <p:extLst>
      <p:ext uri="{BB962C8B-B14F-4D97-AF65-F5344CB8AC3E}">
        <p14:creationId xmlns:p14="http://schemas.microsoft.com/office/powerpoint/2010/main" val="27573335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94</a:t>
            </a:fld>
            <a:endParaRPr lang="en-US"/>
          </a:p>
        </p:txBody>
      </p:sp>
    </p:spTree>
    <p:extLst>
      <p:ext uri="{BB962C8B-B14F-4D97-AF65-F5344CB8AC3E}">
        <p14:creationId xmlns:p14="http://schemas.microsoft.com/office/powerpoint/2010/main" val="169400711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95</a:t>
            </a:fld>
            <a:endParaRPr lang="en-US"/>
          </a:p>
        </p:txBody>
      </p:sp>
    </p:spTree>
    <p:extLst>
      <p:ext uri="{BB962C8B-B14F-4D97-AF65-F5344CB8AC3E}">
        <p14:creationId xmlns:p14="http://schemas.microsoft.com/office/powerpoint/2010/main" val="44057993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96</a:t>
            </a:fld>
            <a:endParaRPr lang="en-US"/>
          </a:p>
        </p:txBody>
      </p:sp>
    </p:spTree>
    <p:extLst>
      <p:ext uri="{BB962C8B-B14F-4D97-AF65-F5344CB8AC3E}">
        <p14:creationId xmlns:p14="http://schemas.microsoft.com/office/powerpoint/2010/main" val="11718955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97</a:t>
            </a:fld>
            <a:endParaRPr lang="en-US"/>
          </a:p>
        </p:txBody>
      </p:sp>
    </p:spTree>
    <p:extLst>
      <p:ext uri="{BB962C8B-B14F-4D97-AF65-F5344CB8AC3E}">
        <p14:creationId xmlns:p14="http://schemas.microsoft.com/office/powerpoint/2010/main" val="296319979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98</a:t>
            </a:fld>
            <a:endParaRPr lang="en-US"/>
          </a:p>
        </p:txBody>
      </p:sp>
    </p:spTree>
    <p:extLst>
      <p:ext uri="{BB962C8B-B14F-4D97-AF65-F5344CB8AC3E}">
        <p14:creationId xmlns:p14="http://schemas.microsoft.com/office/powerpoint/2010/main" val="16236047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A464D1-676D-435B-8965-E18F7FA26200}" type="slidenum">
              <a:rPr lang="en-US" smtClean="0"/>
              <a:t>99</a:t>
            </a:fld>
            <a:endParaRPr lang="en-US"/>
          </a:p>
        </p:txBody>
      </p:sp>
    </p:spTree>
    <p:extLst>
      <p:ext uri="{BB962C8B-B14F-4D97-AF65-F5344CB8AC3E}">
        <p14:creationId xmlns:p14="http://schemas.microsoft.com/office/powerpoint/2010/main" val="1334096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C4D68-BBB0-DD21-EE26-24833DBE54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00A959-E07E-9A52-633A-9A127A17E7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82BC46-E478-DDFC-AE91-2E0912D132DA}"/>
              </a:ext>
            </a:extLst>
          </p:cNvPr>
          <p:cNvSpPr>
            <a:spLocks noGrp="1"/>
          </p:cNvSpPr>
          <p:nvPr>
            <p:ph type="dt" sz="half" idx="10"/>
          </p:nvPr>
        </p:nvSpPr>
        <p:spPr/>
        <p:txBody>
          <a:bodyPr/>
          <a:lstStyle/>
          <a:p>
            <a:fld id="{D49C8BA5-182D-459E-9A4F-6AD6109683CE}" type="datetimeFigureOut">
              <a:rPr lang="en-US" smtClean="0"/>
              <a:t>6/17/2024</a:t>
            </a:fld>
            <a:endParaRPr lang="en-US"/>
          </a:p>
        </p:txBody>
      </p:sp>
      <p:sp>
        <p:nvSpPr>
          <p:cNvPr id="5" name="Footer Placeholder 4">
            <a:extLst>
              <a:ext uri="{FF2B5EF4-FFF2-40B4-BE49-F238E27FC236}">
                <a16:creationId xmlns:a16="http://schemas.microsoft.com/office/drawing/2014/main" id="{44FED0C6-12A5-8100-EAA0-86167AE9E9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DB25CF-C51F-1108-FE3A-337330FA996F}"/>
              </a:ext>
            </a:extLst>
          </p:cNvPr>
          <p:cNvSpPr>
            <a:spLocks noGrp="1"/>
          </p:cNvSpPr>
          <p:nvPr>
            <p:ph type="sldNum" sz="quarter" idx="12"/>
          </p:nvPr>
        </p:nvSpPr>
        <p:spPr/>
        <p:txBody>
          <a:bodyPr/>
          <a:lstStyle/>
          <a:p>
            <a:fld id="{B89DA78F-9578-4259-89D5-099CC9EFD2DA}" type="slidenum">
              <a:rPr lang="en-US" smtClean="0"/>
              <a:t>‹#›</a:t>
            </a:fld>
            <a:endParaRPr lang="en-US"/>
          </a:p>
        </p:txBody>
      </p:sp>
    </p:spTree>
    <p:extLst>
      <p:ext uri="{BB962C8B-B14F-4D97-AF65-F5344CB8AC3E}">
        <p14:creationId xmlns:p14="http://schemas.microsoft.com/office/powerpoint/2010/main" val="174760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5BB38-BA92-C4F9-9F38-7AD81335D5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D03F30-6DC1-E673-B2B4-24B48FE2A4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FA866A-837E-79AD-1481-2725A35A8E9D}"/>
              </a:ext>
            </a:extLst>
          </p:cNvPr>
          <p:cNvSpPr>
            <a:spLocks noGrp="1"/>
          </p:cNvSpPr>
          <p:nvPr>
            <p:ph type="dt" sz="half" idx="10"/>
          </p:nvPr>
        </p:nvSpPr>
        <p:spPr/>
        <p:txBody>
          <a:bodyPr/>
          <a:lstStyle/>
          <a:p>
            <a:fld id="{D49C8BA5-182D-459E-9A4F-6AD6109683CE}" type="datetimeFigureOut">
              <a:rPr lang="en-US" smtClean="0"/>
              <a:t>6/17/2024</a:t>
            </a:fld>
            <a:endParaRPr lang="en-US"/>
          </a:p>
        </p:txBody>
      </p:sp>
      <p:sp>
        <p:nvSpPr>
          <p:cNvPr id="5" name="Footer Placeholder 4">
            <a:extLst>
              <a:ext uri="{FF2B5EF4-FFF2-40B4-BE49-F238E27FC236}">
                <a16:creationId xmlns:a16="http://schemas.microsoft.com/office/drawing/2014/main" id="{8E0955A2-2EB4-CD54-6DBA-04372BAB2C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0583C-2CE7-DFFF-434A-2135F96430DA}"/>
              </a:ext>
            </a:extLst>
          </p:cNvPr>
          <p:cNvSpPr>
            <a:spLocks noGrp="1"/>
          </p:cNvSpPr>
          <p:nvPr>
            <p:ph type="sldNum" sz="quarter" idx="12"/>
          </p:nvPr>
        </p:nvSpPr>
        <p:spPr/>
        <p:txBody>
          <a:bodyPr/>
          <a:lstStyle/>
          <a:p>
            <a:fld id="{B89DA78F-9578-4259-89D5-099CC9EFD2DA}" type="slidenum">
              <a:rPr lang="en-US" smtClean="0"/>
              <a:t>‹#›</a:t>
            </a:fld>
            <a:endParaRPr lang="en-US"/>
          </a:p>
        </p:txBody>
      </p:sp>
    </p:spTree>
    <p:extLst>
      <p:ext uri="{BB962C8B-B14F-4D97-AF65-F5344CB8AC3E}">
        <p14:creationId xmlns:p14="http://schemas.microsoft.com/office/powerpoint/2010/main" val="4214190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1C42C-66E1-E2BD-598F-26F99F567C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8C3E29-2A7D-0952-8E63-E5DFDBC6DA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E2F55-2680-3D02-E192-F74E9CDEB92F}"/>
              </a:ext>
            </a:extLst>
          </p:cNvPr>
          <p:cNvSpPr>
            <a:spLocks noGrp="1"/>
          </p:cNvSpPr>
          <p:nvPr>
            <p:ph type="dt" sz="half" idx="10"/>
          </p:nvPr>
        </p:nvSpPr>
        <p:spPr/>
        <p:txBody>
          <a:bodyPr/>
          <a:lstStyle/>
          <a:p>
            <a:fld id="{D49C8BA5-182D-459E-9A4F-6AD6109683CE}" type="datetimeFigureOut">
              <a:rPr lang="en-US" smtClean="0"/>
              <a:t>6/17/2024</a:t>
            </a:fld>
            <a:endParaRPr lang="en-US"/>
          </a:p>
        </p:txBody>
      </p:sp>
      <p:sp>
        <p:nvSpPr>
          <p:cNvPr id="5" name="Footer Placeholder 4">
            <a:extLst>
              <a:ext uri="{FF2B5EF4-FFF2-40B4-BE49-F238E27FC236}">
                <a16:creationId xmlns:a16="http://schemas.microsoft.com/office/drawing/2014/main" id="{A85DD004-F345-BFBD-BA0E-60E695CAB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5AE69-E9D6-C977-4AA5-CDF60D3D208F}"/>
              </a:ext>
            </a:extLst>
          </p:cNvPr>
          <p:cNvSpPr>
            <a:spLocks noGrp="1"/>
          </p:cNvSpPr>
          <p:nvPr>
            <p:ph type="sldNum" sz="quarter" idx="12"/>
          </p:nvPr>
        </p:nvSpPr>
        <p:spPr/>
        <p:txBody>
          <a:bodyPr/>
          <a:lstStyle/>
          <a:p>
            <a:fld id="{B89DA78F-9578-4259-89D5-099CC9EFD2DA}" type="slidenum">
              <a:rPr lang="en-US" smtClean="0"/>
              <a:t>‹#›</a:t>
            </a:fld>
            <a:endParaRPr lang="en-US"/>
          </a:p>
        </p:txBody>
      </p:sp>
    </p:spTree>
    <p:extLst>
      <p:ext uri="{BB962C8B-B14F-4D97-AF65-F5344CB8AC3E}">
        <p14:creationId xmlns:p14="http://schemas.microsoft.com/office/powerpoint/2010/main" val="309035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FC9A-0643-4D4C-CB71-EB6BF679D2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3C0547-FB21-90AD-EEE1-99201C6A98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B77961-1495-A742-E314-97F477B0B805}"/>
              </a:ext>
            </a:extLst>
          </p:cNvPr>
          <p:cNvSpPr>
            <a:spLocks noGrp="1"/>
          </p:cNvSpPr>
          <p:nvPr>
            <p:ph type="dt" sz="half" idx="10"/>
          </p:nvPr>
        </p:nvSpPr>
        <p:spPr/>
        <p:txBody>
          <a:bodyPr/>
          <a:lstStyle/>
          <a:p>
            <a:fld id="{D49C8BA5-182D-459E-9A4F-6AD6109683CE}" type="datetimeFigureOut">
              <a:rPr lang="en-US" smtClean="0"/>
              <a:t>6/17/2024</a:t>
            </a:fld>
            <a:endParaRPr lang="en-US"/>
          </a:p>
        </p:txBody>
      </p:sp>
      <p:sp>
        <p:nvSpPr>
          <p:cNvPr id="5" name="Footer Placeholder 4">
            <a:extLst>
              <a:ext uri="{FF2B5EF4-FFF2-40B4-BE49-F238E27FC236}">
                <a16:creationId xmlns:a16="http://schemas.microsoft.com/office/drawing/2014/main" id="{9AFDAF1E-89AD-72FC-754B-4905848670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DAF23-C1C3-B09A-9E08-B5C1018E620C}"/>
              </a:ext>
            </a:extLst>
          </p:cNvPr>
          <p:cNvSpPr>
            <a:spLocks noGrp="1"/>
          </p:cNvSpPr>
          <p:nvPr>
            <p:ph type="sldNum" sz="quarter" idx="12"/>
          </p:nvPr>
        </p:nvSpPr>
        <p:spPr/>
        <p:txBody>
          <a:bodyPr/>
          <a:lstStyle/>
          <a:p>
            <a:fld id="{B89DA78F-9578-4259-89D5-099CC9EFD2DA}" type="slidenum">
              <a:rPr lang="en-US" smtClean="0"/>
              <a:t>‹#›</a:t>
            </a:fld>
            <a:endParaRPr lang="en-US"/>
          </a:p>
        </p:txBody>
      </p:sp>
    </p:spTree>
    <p:extLst>
      <p:ext uri="{BB962C8B-B14F-4D97-AF65-F5344CB8AC3E}">
        <p14:creationId xmlns:p14="http://schemas.microsoft.com/office/powerpoint/2010/main" val="258698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0310-CF0D-4BDC-E3FF-C8ED5B77A1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812234-CC9A-CC3B-4257-EA42CC6221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4F6F1D-11CF-2B7C-DB9B-7B832D49028A}"/>
              </a:ext>
            </a:extLst>
          </p:cNvPr>
          <p:cNvSpPr>
            <a:spLocks noGrp="1"/>
          </p:cNvSpPr>
          <p:nvPr>
            <p:ph type="dt" sz="half" idx="10"/>
          </p:nvPr>
        </p:nvSpPr>
        <p:spPr/>
        <p:txBody>
          <a:bodyPr/>
          <a:lstStyle/>
          <a:p>
            <a:fld id="{D49C8BA5-182D-459E-9A4F-6AD6109683CE}" type="datetimeFigureOut">
              <a:rPr lang="en-US" smtClean="0"/>
              <a:t>6/17/2024</a:t>
            </a:fld>
            <a:endParaRPr lang="en-US"/>
          </a:p>
        </p:txBody>
      </p:sp>
      <p:sp>
        <p:nvSpPr>
          <p:cNvPr id="5" name="Footer Placeholder 4">
            <a:extLst>
              <a:ext uri="{FF2B5EF4-FFF2-40B4-BE49-F238E27FC236}">
                <a16:creationId xmlns:a16="http://schemas.microsoft.com/office/drawing/2014/main" id="{7361E5A9-56E8-4EFE-9C97-BDA2F30214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AC3F43-7516-6AC7-784E-352222F5BDC7}"/>
              </a:ext>
            </a:extLst>
          </p:cNvPr>
          <p:cNvSpPr>
            <a:spLocks noGrp="1"/>
          </p:cNvSpPr>
          <p:nvPr>
            <p:ph type="sldNum" sz="quarter" idx="12"/>
          </p:nvPr>
        </p:nvSpPr>
        <p:spPr/>
        <p:txBody>
          <a:bodyPr/>
          <a:lstStyle/>
          <a:p>
            <a:fld id="{B89DA78F-9578-4259-89D5-099CC9EFD2DA}" type="slidenum">
              <a:rPr lang="en-US" smtClean="0"/>
              <a:t>‹#›</a:t>
            </a:fld>
            <a:endParaRPr lang="en-US"/>
          </a:p>
        </p:txBody>
      </p:sp>
    </p:spTree>
    <p:extLst>
      <p:ext uri="{BB962C8B-B14F-4D97-AF65-F5344CB8AC3E}">
        <p14:creationId xmlns:p14="http://schemas.microsoft.com/office/powerpoint/2010/main" val="1401033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1D27F-EA72-1C07-0BD0-5453D04339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23BF00-82A8-4706-DC80-C183430E10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9CDA7F-74BF-55B9-B9BC-17964C93BB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99C3A4-1B86-876B-505A-602BF08967FE}"/>
              </a:ext>
            </a:extLst>
          </p:cNvPr>
          <p:cNvSpPr>
            <a:spLocks noGrp="1"/>
          </p:cNvSpPr>
          <p:nvPr>
            <p:ph type="dt" sz="half" idx="10"/>
          </p:nvPr>
        </p:nvSpPr>
        <p:spPr/>
        <p:txBody>
          <a:bodyPr/>
          <a:lstStyle/>
          <a:p>
            <a:fld id="{D49C8BA5-182D-459E-9A4F-6AD6109683CE}" type="datetimeFigureOut">
              <a:rPr lang="en-US" smtClean="0"/>
              <a:t>6/17/2024</a:t>
            </a:fld>
            <a:endParaRPr lang="en-US"/>
          </a:p>
        </p:txBody>
      </p:sp>
      <p:sp>
        <p:nvSpPr>
          <p:cNvPr id="6" name="Footer Placeholder 5">
            <a:extLst>
              <a:ext uri="{FF2B5EF4-FFF2-40B4-BE49-F238E27FC236}">
                <a16:creationId xmlns:a16="http://schemas.microsoft.com/office/drawing/2014/main" id="{DABD00FE-A01E-3207-7131-4525DFB613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41EAA0-9F32-2DD7-9820-C9B5FB0830A2}"/>
              </a:ext>
            </a:extLst>
          </p:cNvPr>
          <p:cNvSpPr>
            <a:spLocks noGrp="1"/>
          </p:cNvSpPr>
          <p:nvPr>
            <p:ph type="sldNum" sz="quarter" idx="12"/>
          </p:nvPr>
        </p:nvSpPr>
        <p:spPr/>
        <p:txBody>
          <a:bodyPr/>
          <a:lstStyle/>
          <a:p>
            <a:fld id="{B89DA78F-9578-4259-89D5-099CC9EFD2DA}" type="slidenum">
              <a:rPr lang="en-US" smtClean="0"/>
              <a:t>‹#›</a:t>
            </a:fld>
            <a:endParaRPr lang="en-US"/>
          </a:p>
        </p:txBody>
      </p:sp>
    </p:spTree>
    <p:extLst>
      <p:ext uri="{BB962C8B-B14F-4D97-AF65-F5344CB8AC3E}">
        <p14:creationId xmlns:p14="http://schemas.microsoft.com/office/powerpoint/2010/main" val="1330814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5A6D8-CD71-9597-3F9C-2A0B38B986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93C2B3-AF6B-29E3-A008-3493050A93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F857A4-C888-1200-C5AA-2E3EF5BAC8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A43E3C-203A-9B83-50F0-DED5773517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0D7BEC-5907-2123-52C8-7825267B34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E23E38-B8D9-A0B0-5E69-F657C2A9E59C}"/>
              </a:ext>
            </a:extLst>
          </p:cNvPr>
          <p:cNvSpPr>
            <a:spLocks noGrp="1"/>
          </p:cNvSpPr>
          <p:nvPr>
            <p:ph type="dt" sz="half" idx="10"/>
          </p:nvPr>
        </p:nvSpPr>
        <p:spPr/>
        <p:txBody>
          <a:bodyPr/>
          <a:lstStyle/>
          <a:p>
            <a:fld id="{D49C8BA5-182D-459E-9A4F-6AD6109683CE}" type="datetimeFigureOut">
              <a:rPr lang="en-US" smtClean="0"/>
              <a:t>6/17/2024</a:t>
            </a:fld>
            <a:endParaRPr lang="en-US"/>
          </a:p>
        </p:txBody>
      </p:sp>
      <p:sp>
        <p:nvSpPr>
          <p:cNvPr id="8" name="Footer Placeholder 7">
            <a:extLst>
              <a:ext uri="{FF2B5EF4-FFF2-40B4-BE49-F238E27FC236}">
                <a16:creationId xmlns:a16="http://schemas.microsoft.com/office/drawing/2014/main" id="{7F51B157-70D3-96E6-FBD5-D3E49E35C4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226657-56AA-0087-5A5F-8E83D67C9556}"/>
              </a:ext>
            </a:extLst>
          </p:cNvPr>
          <p:cNvSpPr>
            <a:spLocks noGrp="1"/>
          </p:cNvSpPr>
          <p:nvPr>
            <p:ph type="sldNum" sz="quarter" idx="12"/>
          </p:nvPr>
        </p:nvSpPr>
        <p:spPr/>
        <p:txBody>
          <a:bodyPr/>
          <a:lstStyle/>
          <a:p>
            <a:fld id="{B89DA78F-9578-4259-89D5-099CC9EFD2DA}" type="slidenum">
              <a:rPr lang="en-US" smtClean="0"/>
              <a:t>‹#›</a:t>
            </a:fld>
            <a:endParaRPr lang="en-US"/>
          </a:p>
        </p:txBody>
      </p:sp>
    </p:spTree>
    <p:extLst>
      <p:ext uri="{BB962C8B-B14F-4D97-AF65-F5344CB8AC3E}">
        <p14:creationId xmlns:p14="http://schemas.microsoft.com/office/powerpoint/2010/main" val="3781490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2D0CA-3823-D986-ED09-391434DA0B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012D60-D849-A3A7-7890-BF7735393497}"/>
              </a:ext>
            </a:extLst>
          </p:cNvPr>
          <p:cNvSpPr>
            <a:spLocks noGrp="1"/>
          </p:cNvSpPr>
          <p:nvPr>
            <p:ph type="dt" sz="half" idx="10"/>
          </p:nvPr>
        </p:nvSpPr>
        <p:spPr/>
        <p:txBody>
          <a:bodyPr/>
          <a:lstStyle/>
          <a:p>
            <a:fld id="{D49C8BA5-182D-459E-9A4F-6AD6109683CE}" type="datetimeFigureOut">
              <a:rPr lang="en-US" smtClean="0"/>
              <a:t>6/17/2024</a:t>
            </a:fld>
            <a:endParaRPr lang="en-US"/>
          </a:p>
        </p:txBody>
      </p:sp>
      <p:sp>
        <p:nvSpPr>
          <p:cNvPr id="4" name="Footer Placeholder 3">
            <a:extLst>
              <a:ext uri="{FF2B5EF4-FFF2-40B4-BE49-F238E27FC236}">
                <a16:creationId xmlns:a16="http://schemas.microsoft.com/office/drawing/2014/main" id="{71615857-02BB-DC94-3A91-A76BC1F6EC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0618C5-9571-4FA5-92D2-07C2893FC7FF}"/>
              </a:ext>
            </a:extLst>
          </p:cNvPr>
          <p:cNvSpPr>
            <a:spLocks noGrp="1"/>
          </p:cNvSpPr>
          <p:nvPr>
            <p:ph type="sldNum" sz="quarter" idx="12"/>
          </p:nvPr>
        </p:nvSpPr>
        <p:spPr/>
        <p:txBody>
          <a:bodyPr/>
          <a:lstStyle/>
          <a:p>
            <a:fld id="{B89DA78F-9578-4259-89D5-099CC9EFD2DA}" type="slidenum">
              <a:rPr lang="en-US" smtClean="0"/>
              <a:t>‹#›</a:t>
            </a:fld>
            <a:endParaRPr lang="en-US"/>
          </a:p>
        </p:txBody>
      </p:sp>
    </p:spTree>
    <p:extLst>
      <p:ext uri="{BB962C8B-B14F-4D97-AF65-F5344CB8AC3E}">
        <p14:creationId xmlns:p14="http://schemas.microsoft.com/office/powerpoint/2010/main" val="1622652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F341F9-7D8B-2337-266E-DD67D685752D}"/>
              </a:ext>
            </a:extLst>
          </p:cNvPr>
          <p:cNvSpPr>
            <a:spLocks noGrp="1"/>
          </p:cNvSpPr>
          <p:nvPr>
            <p:ph type="dt" sz="half" idx="10"/>
          </p:nvPr>
        </p:nvSpPr>
        <p:spPr/>
        <p:txBody>
          <a:bodyPr/>
          <a:lstStyle/>
          <a:p>
            <a:fld id="{D49C8BA5-182D-459E-9A4F-6AD6109683CE}" type="datetimeFigureOut">
              <a:rPr lang="en-US" smtClean="0"/>
              <a:t>6/17/2024</a:t>
            </a:fld>
            <a:endParaRPr lang="en-US"/>
          </a:p>
        </p:txBody>
      </p:sp>
      <p:sp>
        <p:nvSpPr>
          <p:cNvPr id="3" name="Footer Placeholder 2">
            <a:extLst>
              <a:ext uri="{FF2B5EF4-FFF2-40B4-BE49-F238E27FC236}">
                <a16:creationId xmlns:a16="http://schemas.microsoft.com/office/drawing/2014/main" id="{01D1EA54-54AD-A160-33CF-2898F76BA7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AE08FE-92C9-F3AB-6D8A-EC9E20E3DA59}"/>
              </a:ext>
            </a:extLst>
          </p:cNvPr>
          <p:cNvSpPr>
            <a:spLocks noGrp="1"/>
          </p:cNvSpPr>
          <p:nvPr>
            <p:ph type="sldNum" sz="quarter" idx="12"/>
          </p:nvPr>
        </p:nvSpPr>
        <p:spPr/>
        <p:txBody>
          <a:bodyPr/>
          <a:lstStyle/>
          <a:p>
            <a:fld id="{B89DA78F-9578-4259-89D5-099CC9EFD2DA}" type="slidenum">
              <a:rPr lang="en-US" smtClean="0"/>
              <a:t>‹#›</a:t>
            </a:fld>
            <a:endParaRPr lang="en-US"/>
          </a:p>
        </p:txBody>
      </p:sp>
    </p:spTree>
    <p:extLst>
      <p:ext uri="{BB962C8B-B14F-4D97-AF65-F5344CB8AC3E}">
        <p14:creationId xmlns:p14="http://schemas.microsoft.com/office/powerpoint/2010/main" val="1707987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06653-9B17-FD28-43B5-CBAE34C369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B50BB9-76B5-0C95-FB25-B8996DE8D1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B3B00B-2BE0-6D7E-7DC9-B94236970C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C4201B-D046-4D64-8DC0-93D194437F3B}"/>
              </a:ext>
            </a:extLst>
          </p:cNvPr>
          <p:cNvSpPr>
            <a:spLocks noGrp="1"/>
          </p:cNvSpPr>
          <p:nvPr>
            <p:ph type="dt" sz="half" idx="10"/>
          </p:nvPr>
        </p:nvSpPr>
        <p:spPr/>
        <p:txBody>
          <a:bodyPr/>
          <a:lstStyle/>
          <a:p>
            <a:fld id="{D49C8BA5-182D-459E-9A4F-6AD6109683CE}" type="datetimeFigureOut">
              <a:rPr lang="en-US" smtClean="0"/>
              <a:t>6/17/2024</a:t>
            </a:fld>
            <a:endParaRPr lang="en-US"/>
          </a:p>
        </p:txBody>
      </p:sp>
      <p:sp>
        <p:nvSpPr>
          <p:cNvPr id="6" name="Footer Placeholder 5">
            <a:extLst>
              <a:ext uri="{FF2B5EF4-FFF2-40B4-BE49-F238E27FC236}">
                <a16:creationId xmlns:a16="http://schemas.microsoft.com/office/drawing/2014/main" id="{CF80717C-91A8-78D2-1D08-5E61BD6279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FAB2EB-67FD-96D7-7B31-C59CE5FA7528}"/>
              </a:ext>
            </a:extLst>
          </p:cNvPr>
          <p:cNvSpPr>
            <a:spLocks noGrp="1"/>
          </p:cNvSpPr>
          <p:nvPr>
            <p:ph type="sldNum" sz="quarter" idx="12"/>
          </p:nvPr>
        </p:nvSpPr>
        <p:spPr/>
        <p:txBody>
          <a:bodyPr/>
          <a:lstStyle/>
          <a:p>
            <a:fld id="{B89DA78F-9578-4259-89D5-099CC9EFD2DA}" type="slidenum">
              <a:rPr lang="en-US" smtClean="0"/>
              <a:t>‹#›</a:t>
            </a:fld>
            <a:endParaRPr lang="en-US"/>
          </a:p>
        </p:txBody>
      </p:sp>
    </p:spTree>
    <p:extLst>
      <p:ext uri="{BB962C8B-B14F-4D97-AF65-F5344CB8AC3E}">
        <p14:creationId xmlns:p14="http://schemas.microsoft.com/office/powerpoint/2010/main" val="2214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BF37E-B892-7F37-C314-7850369B58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6DA12F-AB67-3C5D-3264-522BD95CD5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63B4AA-3FDE-9483-A4C6-FC856D1EB9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742AE9-4508-74DB-C004-7F60CCD407F6}"/>
              </a:ext>
            </a:extLst>
          </p:cNvPr>
          <p:cNvSpPr>
            <a:spLocks noGrp="1"/>
          </p:cNvSpPr>
          <p:nvPr>
            <p:ph type="dt" sz="half" idx="10"/>
          </p:nvPr>
        </p:nvSpPr>
        <p:spPr/>
        <p:txBody>
          <a:bodyPr/>
          <a:lstStyle/>
          <a:p>
            <a:fld id="{D49C8BA5-182D-459E-9A4F-6AD6109683CE}" type="datetimeFigureOut">
              <a:rPr lang="en-US" smtClean="0"/>
              <a:t>6/17/2024</a:t>
            </a:fld>
            <a:endParaRPr lang="en-US"/>
          </a:p>
        </p:txBody>
      </p:sp>
      <p:sp>
        <p:nvSpPr>
          <p:cNvPr id="6" name="Footer Placeholder 5">
            <a:extLst>
              <a:ext uri="{FF2B5EF4-FFF2-40B4-BE49-F238E27FC236}">
                <a16:creationId xmlns:a16="http://schemas.microsoft.com/office/drawing/2014/main" id="{E47B0001-C476-15A6-3317-A02C19EDB3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329FAB-B318-42DA-52AF-0AA46C0BD196}"/>
              </a:ext>
            </a:extLst>
          </p:cNvPr>
          <p:cNvSpPr>
            <a:spLocks noGrp="1"/>
          </p:cNvSpPr>
          <p:nvPr>
            <p:ph type="sldNum" sz="quarter" idx="12"/>
          </p:nvPr>
        </p:nvSpPr>
        <p:spPr/>
        <p:txBody>
          <a:bodyPr/>
          <a:lstStyle/>
          <a:p>
            <a:fld id="{B89DA78F-9578-4259-89D5-099CC9EFD2DA}" type="slidenum">
              <a:rPr lang="en-US" smtClean="0"/>
              <a:t>‹#›</a:t>
            </a:fld>
            <a:endParaRPr lang="en-US"/>
          </a:p>
        </p:txBody>
      </p:sp>
    </p:spTree>
    <p:extLst>
      <p:ext uri="{BB962C8B-B14F-4D97-AF65-F5344CB8AC3E}">
        <p14:creationId xmlns:p14="http://schemas.microsoft.com/office/powerpoint/2010/main" val="3442787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2B4C94-D8BE-9A8B-14CD-BE41FB2A97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C98BB-E4BA-A697-F9BA-37BB88E150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56C97-541A-EAD7-3F45-4782F75119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9C8BA5-182D-459E-9A4F-6AD6109683CE}" type="datetimeFigureOut">
              <a:rPr lang="en-US" smtClean="0"/>
              <a:t>6/17/2024</a:t>
            </a:fld>
            <a:endParaRPr lang="en-US"/>
          </a:p>
        </p:txBody>
      </p:sp>
      <p:sp>
        <p:nvSpPr>
          <p:cNvPr id="5" name="Footer Placeholder 4">
            <a:extLst>
              <a:ext uri="{FF2B5EF4-FFF2-40B4-BE49-F238E27FC236}">
                <a16:creationId xmlns:a16="http://schemas.microsoft.com/office/drawing/2014/main" id="{4F258AA0-F7DE-F50B-42F3-D904908CDC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9FF632-9047-EA92-004B-15268C8755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9DA78F-9578-4259-89D5-099CC9EFD2DA}" type="slidenum">
              <a:rPr lang="en-US" smtClean="0"/>
              <a:t>‹#›</a:t>
            </a:fld>
            <a:endParaRPr lang="en-US"/>
          </a:p>
        </p:txBody>
      </p:sp>
    </p:spTree>
    <p:extLst>
      <p:ext uri="{BB962C8B-B14F-4D97-AF65-F5344CB8AC3E}">
        <p14:creationId xmlns:p14="http://schemas.microsoft.com/office/powerpoint/2010/main" val="89065166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74.png"/><Relationship Id="rId4" Type="http://schemas.openxmlformats.org/officeDocument/2006/relationships/image" Target="../media/image2.png"/></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74.png"/><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74.png"/><Relationship Id="rId4" Type="http://schemas.openxmlformats.org/officeDocument/2006/relationships/image" Target="../media/image2.png"/></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74.png"/><Relationship Id="rId4" Type="http://schemas.openxmlformats.org/officeDocument/2006/relationships/image" Target="../media/image2.png"/></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74.png"/><Relationship Id="rId4" Type="http://schemas.openxmlformats.org/officeDocument/2006/relationships/image" Target="../media/image2.png"/></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74.png"/><Relationship Id="rId4" Type="http://schemas.openxmlformats.org/officeDocument/2006/relationships/image" Target="../media/image2.png"/></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74.png"/><Relationship Id="rId4" Type="http://schemas.openxmlformats.org/officeDocument/2006/relationships/image" Target="../media/image2.png"/></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74.png"/><Relationship Id="rId4" Type="http://schemas.openxmlformats.org/officeDocument/2006/relationships/image" Target="../media/image2.png"/></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74.png"/><Relationship Id="rId4" Type="http://schemas.openxmlformats.org/officeDocument/2006/relationships/image" Target="../media/image2.png"/></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2.png"/></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4.pn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2.png"/></Relationships>
</file>

<file path=ppt/slides/_rels/slide112.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png"/><Relationship Id="rId7" Type="http://schemas.openxmlformats.org/officeDocument/2006/relationships/image" Target="../media/image127.pn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2.png"/><Relationship Id="rId9" Type="http://schemas.openxmlformats.org/officeDocument/2006/relationships/image" Target="../media/image129.png"/></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31.png"/><Relationship Id="rId4" Type="http://schemas.openxmlformats.org/officeDocument/2006/relationships/image" Target="../media/image2.png"/></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32.png"/><Relationship Id="rId4" Type="http://schemas.openxmlformats.org/officeDocument/2006/relationships/image" Target="../media/image2.png"/></Relationships>
</file>

<file path=ppt/slides/_rels/slide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33.png"/><Relationship Id="rId4" Type="http://schemas.openxmlformats.org/officeDocument/2006/relationships/image" Target="../media/image2.png"/></Relationships>
</file>

<file path=ppt/slides/_rels/slide116.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png"/><Relationship Id="rId7" Type="http://schemas.openxmlformats.org/officeDocument/2006/relationships/image" Target="../media/image135.pn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25.png"/><Relationship Id="rId4" Type="http://schemas.openxmlformats.org/officeDocument/2006/relationships/image" Target="../media/image2.png"/></Relationships>
</file>

<file path=ppt/slides/_rels/slide117.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png"/><Relationship Id="rId7" Type="http://schemas.openxmlformats.org/officeDocument/2006/relationships/image" Target="../media/image138.pn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25.png"/><Relationship Id="rId4" Type="http://schemas.openxmlformats.org/officeDocument/2006/relationships/image" Target="../media/image2.png"/><Relationship Id="rId9" Type="http://schemas.openxmlformats.org/officeDocument/2006/relationships/image" Target="../media/image140.png"/></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25.png"/><Relationship Id="rId4" Type="http://schemas.openxmlformats.org/officeDocument/2006/relationships/image" Target="../media/image2.png"/></Relationships>
</file>

<file path=ppt/slides/_rels/slide119.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png"/><Relationship Id="rId7" Type="http://schemas.openxmlformats.org/officeDocument/2006/relationships/image" Target="../media/image143.pn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25.png"/><Relationship Id="rId10" Type="http://schemas.openxmlformats.org/officeDocument/2006/relationships/image" Target="../media/image146.png"/><Relationship Id="rId4" Type="http://schemas.openxmlformats.org/officeDocument/2006/relationships/image" Target="../media/image2.png"/><Relationship Id="rId9" Type="http://schemas.openxmlformats.org/officeDocument/2006/relationships/image" Target="../media/image14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2.png"/></Relationships>
</file>

<file path=ppt/slides/_rels/slide120.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png"/><Relationship Id="rId7" Type="http://schemas.openxmlformats.org/officeDocument/2006/relationships/image" Target="../media/image148.png"/><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25.png"/><Relationship Id="rId10" Type="http://schemas.openxmlformats.org/officeDocument/2006/relationships/image" Target="../media/image151.png"/><Relationship Id="rId4" Type="http://schemas.openxmlformats.org/officeDocument/2006/relationships/image" Target="../media/image2.png"/><Relationship Id="rId9" Type="http://schemas.openxmlformats.org/officeDocument/2006/relationships/image" Target="../media/image150.png"/></Relationships>
</file>

<file path=ppt/slides/_rels/slide121.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png"/><Relationship Id="rId7" Type="http://schemas.openxmlformats.org/officeDocument/2006/relationships/image" Target="../media/image153.pn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25.png"/><Relationship Id="rId10" Type="http://schemas.openxmlformats.org/officeDocument/2006/relationships/image" Target="../media/image156.png"/><Relationship Id="rId4" Type="http://schemas.openxmlformats.org/officeDocument/2006/relationships/image" Target="../media/image2.png"/><Relationship Id="rId9" Type="http://schemas.openxmlformats.org/officeDocument/2006/relationships/image" Target="../media/image155.png"/></Relationships>
</file>

<file path=ppt/slides/_rels/slide122.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png"/><Relationship Id="rId7" Type="http://schemas.openxmlformats.org/officeDocument/2006/relationships/image" Target="../media/image158.png"/><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25.png"/><Relationship Id="rId4" Type="http://schemas.openxmlformats.org/officeDocument/2006/relationships/image" Target="../media/image2.png"/></Relationships>
</file>

<file path=ppt/slides/_rels/slide123.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png"/><Relationship Id="rId7" Type="http://schemas.openxmlformats.org/officeDocument/2006/relationships/image" Target="../media/image158.png"/><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25.png"/><Relationship Id="rId4" Type="http://schemas.openxmlformats.org/officeDocument/2006/relationships/image" Target="../media/image2.png"/></Relationships>
</file>

<file path=ppt/slides/_rels/slide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2.png"/></Relationships>
</file>

<file path=ppt/slides/_rels/slide125.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png"/><Relationship Id="rId7" Type="http://schemas.openxmlformats.org/officeDocument/2006/relationships/image" Target="../media/image162.png"/><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2.png"/></Relationships>
</file>

<file path=ppt/slides/_rels/slide126.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png"/><Relationship Id="rId7" Type="http://schemas.openxmlformats.org/officeDocument/2006/relationships/image" Target="../media/image166.png"/><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2.png"/><Relationship Id="rId9" Type="http://schemas.openxmlformats.org/officeDocument/2006/relationships/image" Target="../media/image168.png"/></Relationships>
</file>

<file path=ppt/slides/_rels/slide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64.png"/><Relationship Id="rId4" Type="http://schemas.openxmlformats.org/officeDocument/2006/relationships/image" Target="../media/image2.png"/></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1.png"/><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2.png"/></Relationships>
</file>

<file path=ppt/slides/_rels/slide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9.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2.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2.png"/></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0.xml"/><Relationship Id="rId1" Type="http://schemas.openxmlformats.org/officeDocument/2006/relationships/slideLayout" Target="../slideLayouts/slideLayout2.xml"/><Relationship Id="rId5" Type="http://schemas.openxmlformats.org/officeDocument/2006/relationships/image" Target="../media/image169.png"/><Relationship Id="rId4" Type="http://schemas.openxmlformats.org/officeDocument/2006/relationships/image" Target="../media/image2.png"/></Relationships>
</file>

<file path=ppt/slides/_rels/slide1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5.png"/><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2.png"/></Relationships>
</file>

<file path=ppt/slides/_rels/slide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2.png"/></Relationships>
</file>

<file path=ppt/slides/_rels/slide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8.png"/><Relationship Id="rId4" Type="http://schemas.openxmlformats.org/officeDocument/2006/relationships/image" Target="../media/image2.png"/></Relationships>
</file>

<file path=ppt/slides/_rels/slide134.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png"/><Relationship Id="rId7" Type="http://schemas.openxmlformats.org/officeDocument/2006/relationships/image" Target="../media/image181.png"/><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image" Target="../media/image180.png"/><Relationship Id="rId11" Type="http://schemas.openxmlformats.org/officeDocument/2006/relationships/image" Target="../media/image185.png"/><Relationship Id="rId5" Type="http://schemas.openxmlformats.org/officeDocument/2006/relationships/image" Target="../media/image179.png"/><Relationship Id="rId10" Type="http://schemas.openxmlformats.org/officeDocument/2006/relationships/image" Target="../media/image184.png"/><Relationship Id="rId4" Type="http://schemas.openxmlformats.org/officeDocument/2006/relationships/image" Target="../media/image2.png"/><Relationship Id="rId9" Type="http://schemas.openxmlformats.org/officeDocument/2006/relationships/image" Target="../media/image183.png"/></Relationships>
</file>

<file path=ppt/slides/_rels/slide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2.png"/></Relationships>
</file>

<file path=ppt/slides/_rels/slide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2.png"/></Relationships>
</file>

<file path=ppt/slides/_rels/slide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188.png"/><Relationship Id="rId4" Type="http://schemas.openxmlformats.org/officeDocument/2006/relationships/image" Target="../media/image2.png"/></Relationships>
</file>

<file path=ppt/slides/_rels/slide1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2.png"/></Relationships>
</file>

<file path=ppt/slides/_rels/slide1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9.xml"/><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2.png"/></Relationships>
</file>

<file path=ppt/slides/_rels/slide1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0.xml"/><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2.png"/></Relationships>
</file>

<file path=ppt/slides/_rels/slide1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1.xml"/><Relationship Id="rId1" Type="http://schemas.openxmlformats.org/officeDocument/2006/relationships/slideLayout" Target="../slideLayouts/slideLayout2.xml"/><Relationship Id="rId5" Type="http://schemas.openxmlformats.org/officeDocument/2006/relationships/image" Target="../media/image195.png"/><Relationship Id="rId4" Type="http://schemas.openxmlformats.org/officeDocument/2006/relationships/image" Target="../media/image2.png"/></Relationships>
</file>

<file path=ppt/slides/_rels/slide142.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png"/><Relationship Id="rId7" Type="http://schemas.openxmlformats.org/officeDocument/2006/relationships/image" Target="../media/image198.png"/><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2.png"/></Relationships>
</file>

<file path=ppt/slides/_rels/slide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media/image200.png"/><Relationship Id="rId4" Type="http://schemas.openxmlformats.org/officeDocument/2006/relationships/image" Target="../media/image2.png"/></Relationships>
</file>

<file path=ppt/slides/_rels/slide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4.xml"/><Relationship Id="rId1" Type="http://schemas.openxmlformats.org/officeDocument/2006/relationships/slideLayout" Target="../slideLayouts/slideLayout2.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png"/></Relationships>
</file>

<file path=ppt/slides/_rels/slide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openxmlformats.org/officeDocument/2006/relationships/image" Target="../media/image203.png"/><Relationship Id="rId4" Type="http://schemas.openxmlformats.org/officeDocument/2006/relationships/image" Target="../media/image2.png"/></Relationships>
</file>

<file path=ppt/slides/_rels/slide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6.xml"/><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png"/></Relationships>
</file>

<file path=ppt/slides/_rels/slide1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7.xml"/><Relationship Id="rId1" Type="http://schemas.openxmlformats.org/officeDocument/2006/relationships/slideLayout" Target="../slideLayouts/slideLayout2.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png"/></Relationships>
</file>

<file path=ppt/slides/_rels/slide148.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1.png"/><Relationship Id="rId7" Type="http://schemas.openxmlformats.org/officeDocument/2006/relationships/image" Target="../media/image210.png"/><Relationship Id="rId2" Type="http://schemas.openxmlformats.org/officeDocument/2006/relationships/notesSlide" Target="../notesSlides/notesSlide148.xml"/><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png"/></Relationships>
</file>

<file path=ppt/slides/_rels/slide1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9.xml"/><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08.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2.png"/></Relationships>
</file>

<file path=ppt/slides/_rels/slide1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0.xml"/><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208.png"/><Relationship Id="rId4" Type="http://schemas.openxmlformats.org/officeDocument/2006/relationships/image" Target="../media/image2.png"/></Relationships>
</file>

<file path=ppt/slides/_rels/slide1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1.xml"/><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08.png"/><Relationship Id="rId4" Type="http://schemas.openxmlformats.org/officeDocument/2006/relationships/image" Target="../media/image2.png"/></Relationships>
</file>

<file path=ppt/slides/_rels/slide15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6.png"/><Relationship Id="rId2" Type="http://schemas.openxmlformats.org/officeDocument/2006/relationships/notesSlide" Target="../notesSlides/notesSlide152.xml"/><Relationship Id="rId1" Type="http://schemas.openxmlformats.org/officeDocument/2006/relationships/slideLayout" Target="../slideLayouts/slideLayout2.xml"/><Relationship Id="rId6" Type="http://schemas.openxmlformats.org/officeDocument/2006/relationships/image" Target="../media/image215.png"/><Relationship Id="rId5" Type="http://schemas.openxmlformats.org/officeDocument/2006/relationships/image" Target="../media/image208.png"/><Relationship Id="rId4" Type="http://schemas.openxmlformats.org/officeDocument/2006/relationships/image" Target="../media/image2.png"/></Relationships>
</file>

<file path=ppt/slides/_rels/slide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3.xml"/><Relationship Id="rId1" Type="http://schemas.openxmlformats.org/officeDocument/2006/relationships/slideLayout" Target="../slideLayouts/slideLayout2.xml"/><Relationship Id="rId5" Type="http://schemas.openxmlformats.org/officeDocument/2006/relationships/image" Target="../media/image217.png"/><Relationship Id="rId4" Type="http://schemas.openxmlformats.org/officeDocument/2006/relationships/image" Target="../media/image2.png"/></Relationships>
</file>

<file path=ppt/slides/_rels/slide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4.xml"/><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png"/></Relationships>
</file>

<file path=ppt/slides/_rels/slide1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5.xm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8.png"/><Relationship Id="rId4" Type="http://schemas.openxmlformats.org/officeDocument/2006/relationships/image" Target="../media/image2.png"/></Relationships>
</file>

<file path=ppt/slides/_rels/slide1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6.xm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8.png"/><Relationship Id="rId4" Type="http://schemas.openxmlformats.org/officeDocument/2006/relationships/image" Target="../media/image2.png"/></Relationships>
</file>

<file path=ppt/slides/_rels/slide1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7.xml"/><Relationship Id="rId1" Type="http://schemas.openxmlformats.org/officeDocument/2006/relationships/slideLayout" Target="../slideLayouts/slideLayout2.xml"/><Relationship Id="rId5" Type="http://schemas.openxmlformats.org/officeDocument/2006/relationships/image" Target="../media/image221.png"/><Relationship Id="rId4" Type="http://schemas.openxmlformats.org/officeDocument/2006/relationships/image" Target="../media/image2.png"/></Relationships>
</file>

<file path=ppt/slides/_rels/slide1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8.xml"/><Relationship Id="rId1" Type="http://schemas.openxmlformats.org/officeDocument/2006/relationships/slideLayout" Target="../slideLayouts/slideLayout2.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png"/></Relationships>
</file>

<file path=ppt/slides/_rels/slide1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9.xml"/><Relationship Id="rId1" Type="http://schemas.openxmlformats.org/officeDocument/2006/relationships/slideLayout" Target="../slideLayouts/slideLayout2.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2.png"/></Relationships>
</file>

<file path=ppt/slides/_rels/slide160.xml.rels><?xml version="1.0" encoding="UTF-8" standalone="yes"?>
<Relationships xmlns="http://schemas.openxmlformats.org/package/2006/relationships"><Relationship Id="rId3" Type="http://schemas.openxmlformats.org/officeDocument/2006/relationships/hyperlink" Target="file:///C:\Users\copelj\AppData\Roaming\MAGNET%20Field%20PC\mgf_field\help\content\configure\codes\code_options.htm" TargetMode="External"/><Relationship Id="rId7" Type="http://schemas.openxmlformats.org/officeDocument/2006/relationships/image" Target="../media/image227.png"/><Relationship Id="rId2" Type="http://schemas.openxmlformats.org/officeDocument/2006/relationships/notesSlide" Target="../notesSlides/notesSlide160.xml"/><Relationship Id="rId1" Type="http://schemas.openxmlformats.org/officeDocument/2006/relationships/slideLayout" Target="../slideLayouts/slideLayout2.xml"/><Relationship Id="rId6" Type="http://schemas.openxmlformats.org/officeDocument/2006/relationships/image" Target="../media/image226.png"/><Relationship Id="rId5" Type="http://schemas.openxmlformats.org/officeDocument/2006/relationships/image" Target="../media/image2.png"/><Relationship Id="rId4" Type="http://schemas.openxmlformats.org/officeDocument/2006/relationships/image" Target="../media/image1.png"/></Relationships>
</file>

<file path=ppt/slides/_rels/slide161.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1.png"/><Relationship Id="rId7" Type="http://schemas.openxmlformats.org/officeDocument/2006/relationships/image" Target="../media/image229.png"/><Relationship Id="rId2" Type="http://schemas.openxmlformats.org/officeDocument/2006/relationships/notesSlide" Target="../notesSlides/notesSlide161.xml"/><Relationship Id="rId1" Type="http://schemas.openxmlformats.org/officeDocument/2006/relationships/slideLayout" Target="../slideLayouts/slideLayout2.xml"/><Relationship Id="rId6" Type="http://schemas.openxmlformats.org/officeDocument/2006/relationships/image" Target="../media/image228.png"/><Relationship Id="rId5" Type="http://schemas.openxmlformats.org/officeDocument/2006/relationships/image" Target="../media/image226.png"/><Relationship Id="rId4" Type="http://schemas.openxmlformats.org/officeDocument/2006/relationships/image" Target="../media/image2.png"/></Relationships>
</file>

<file path=ppt/slides/_rels/slide16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0.png"/><Relationship Id="rId2" Type="http://schemas.openxmlformats.org/officeDocument/2006/relationships/notesSlide" Target="../notesSlides/notesSlide162.xml"/><Relationship Id="rId1" Type="http://schemas.openxmlformats.org/officeDocument/2006/relationships/slideLayout" Target="../slideLayouts/slideLayout2.xml"/><Relationship Id="rId6" Type="http://schemas.openxmlformats.org/officeDocument/2006/relationships/image" Target="../media/image231.png"/><Relationship Id="rId5" Type="http://schemas.openxmlformats.org/officeDocument/2006/relationships/image" Target="../media/image226.png"/><Relationship Id="rId4" Type="http://schemas.openxmlformats.org/officeDocument/2006/relationships/image" Target="../media/image2.png"/></Relationships>
</file>

<file path=ppt/slides/_rels/slide1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3.xml"/><Relationship Id="rId1" Type="http://schemas.openxmlformats.org/officeDocument/2006/relationships/slideLayout" Target="../slideLayouts/slideLayout2.xml"/><Relationship Id="rId6" Type="http://schemas.openxmlformats.org/officeDocument/2006/relationships/image" Target="../media/image232.png"/><Relationship Id="rId5" Type="http://schemas.openxmlformats.org/officeDocument/2006/relationships/image" Target="../media/image226.png"/><Relationship Id="rId4" Type="http://schemas.openxmlformats.org/officeDocument/2006/relationships/image" Target="../media/image2.png"/></Relationships>
</file>

<file path=ppt/slides/_rels/slide164.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1.png"/><Relationship Id="rId7" Type="http://schemas.openxmlformats.org/officeDocument/2006/relationships/image" Target="../media/image234.png"/><Relationship Id="rId2" Type="http://schemas.openxmlformats.org/officeDocument/2006/relationships/notesSlide" Target="../notesSlides/notesSlide164.xml"/><Relationship Id="rId1" Type="http://schemas.openxmlformats.org/officeDocument/2006/relationships/slideLayout" Target="../slideLayouts/slideLayout2.xml"/><Relationship Id="rId6" Type="http://schemas.openxmlformats.org/officeDocument/2006/relationships/image" Target="../media/image233.png"/><Relationship Id="rId5" Type="http://schemas.openxmlformats.org/officeDocument/2006/relationships/image" Target="../media/image226.png"/><Relationship Id="rId4" Type="http://schemas.openxmlformats.org/officeDocument/2006/relationships/image" Target="../media/image2.png"/></Relationships>
</file>

<file path=ppt/slides/_rels/slide165.xml.rels><?xml version="1.0" encoding="UTF-8" standalone="yes"?>
<Relationships xmlns="http://schemas.openxmlformats.org/package/2006/relationships"><Relationship Id="rId3" Type="http://schemas.openxmlformats.org/officeDocument/2006/relationships/hyperlink" Target="file:///C:\Users\copelj\AppData\Roaming\MAGNET%20Field%20PC\mgf_field\help\content\config-gnss\solution_type.htm" TargetMode="External"/><Relationship Id="rId7" Type="http://schemas.openxmlformats.org/officeDocument/2006/relationships/image" Target="../media/image236.png"/><Relationship Id="rId2" Type="http://schemas.openxmlformats.org/officeDocument/2006/relationships/notesSlide" Target="../notesSlides/notesSlide165.xml"/><Relationship Id="rId1" Type="http://schemas.openxmlformats.org/officeDocument/2006/relationships/slideLayout" Target="../slideLayouts/slideLayout2.xml"/><Relationship Id="rId6" Type="http://schemas.openxmlformats.org/officeDocument/2006/relationships/image" Target="../media/image226.png"/><Relationship Id="rId5" Type="http://schemas.openxmlformats.org/officeDocument/2006/relationships/image" Target="../media/image2.png"/><Relationship Id="rId4" Type="http://schemas.openxmlformats.org/officeDocument/2006/relationships/image" Target="../media/image1.png"/></Relationships>
</file>

<file path=ppt/slides/_rels/slide1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6.xml"/><Relationship Id="rId1" Type="http://schemas.openxmlformats.org/officeDocument/2006/relationships/slideLayout" Target="../slideLayouts/slideLayout2.xml"/><Relationship Id="rId6" Type="http://schemas.openxmlformats.org/officeDocument/2006/relationships/image" Target="../media/image237.png"/><Relationship Id="rId5" Type="http://schemas.openxmlformats.org/officeDocument/2006/relationships/image" Target="../media/image226.png"/><Relationship Id="rId4" Type="http://schemas.openxmlformats.org/officeDocument/2006/relationships/image" Target="../media/image2.png"/></Relationships>
</file>

<file path=ppt/slides/_rels/slide1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7.xml"/><Relationship Id="rId1" Type="http://schemas.openxmlformats.org/officeDocument/2006/relationships/slideLayout" Target="../slideLayouts/slideLayout2.xml"/><Relationship Id="rId5" Type="http://schemas.openxmlformats.org/officeDocument/2006/relationships/image" Target="../media/image238.png"/><Relationship Id="rId4" Type="http://schemas.openxmlformats.org/officeDocument/2006/relationships/image" Target="../media/image2.png"/></Relationships>
</file>

<file path=ppt/slides/_rels/slide1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8.xml"/><Relationship Id="rId1" Type="http://schemas.openxmlformats.org/officeDocument/2006/relationships/slideLayout" Target="../slideLayouts/slideLayout2.xml"/><Relationship Id="rId5" Type="http://schemas.openxmlformats.org/officeDocument/2006/relationships/image" Target="../media/image222.png"/><Relationship Id="rId4" Type="http://schemas.openxmlformats.org/officeDocument/2006/relationships/image" Target="../media/image2.png"/></Relationships>
</file>

<file path=ppt/slides/_rels/slide1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9.xml"/><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file:///C:\Users\copelj\AppData\Roaming\MAGNET%20Field%20PC\mgf_field\help\content\exchange\shared_points.htm" TargetMode="External"/><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file:///C:\Users\copelj\AppData\Roaming\MAGNET%20Field%20PC\mgf_field\help\content\exchange\shared_codes.htm" TargetMode="External"/></Relationships>
</file>

<file path=ppt/slides/_rels/slide1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0.xml"/><Relationship Id="rId1" Type="http://schemas.openxmlformats.org/officeDocument/2006/relationships/slideLayout" Target="../slideLayouts/slideLayout2.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png"/></Relationships>
</file>

<file path=ppt/slides/_rels/slide171.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1.png"/><Relationship Id="rId7" Type="http://schemas.openxmlformats.org/officeDocument/2006/relationships/image" Target="../media/image244.png"/><Relationship Id="rId2" Type="http://schemas.openxmlformats.org/officeDocument/2006/relationships/notesSlide" Target="../notesSlides/notesSlide171.xml"/><Relationship Id="rId1" Type="http://schemas.openxmlformats.org/officeDocument/2006/relationships/slideLayout" Target="../slideLayouts/slideLayout2.xml"/><Relationship Id="rId6" Type="http://schemas.openxmlformats.org/officeDocument/2006/relationships/image" Target="../media/image243.png"/><Relationship Id="rId5" Type="http://schemas.openxmlformats.org/officeDocument/2006/relationships/image" Target="../media/image241.png"/><Relationship Id="rId4" Type="http://schemas.openxmlformats.org/officeDocument/2006/relationships/image" Target="../media/image2.png"/><Relationship Id="rId9" Type="http://schemas.openxmlformats.org/officeDocument/2006/relationships/image" Target="../media/image246.png"/></Relationships>
</file>

<file path=ppt/slides/_rels/slide1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2.xml"/><Relationship Id="rId1" Type="http://schemas.openxmlformats.org/officeDocument/2006/relationships/slideLayout" Target="../slideLayouts/slideLayout2.xml"/><Relationship Id="rId5" Type="http://schemas.openxmlformats.org/officeDocument/2006/relationships/image" Target="../media/image247.png"/><Relationship Id="rId4" Type="http://schemas.openxmlformats.org/officeDocument/2006/relationships/image" Target="../media/image2.png"/></Relationships>
</file>

<file path=ppt/slides/_rels/slide1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3.xml"/><Relationship Id="rId1" Type="http://schemas.openxmlformats.org/officeDocument/2006/relationships/slideLayout" Target="../slideLayouts/slideLayout2.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png"/></Relationships>
</file>

<file path=ppt/slides/_rels/slide174.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image" Target="../media/image1.png"/><Relationship Id="rId7" Type="http://schemas.openxmlformats.org/officeDocument/2006/relationships/image" Target="../media/image244.png"/><Relationship Id="rId2" Type="http://schemas.openxmlformats.org/officeDocument/2006/relationships/notesSlide" Target="../notesSlides/notesSlide174.xml"/><Relationship Id="rId1" Type="http://schemas.openxmlformats.org/officeDocument/2006/relationships/slideLayout" Target="../slideLayouts/slideLayout2.xml"/><Relationship Id="rId6" Type="http://schemas.openxmlformats.org/officeDocument/2006/relationships/image" Target="../media/image243.png"/><Relationship Id="rId5" Type="http://schemas.openxmlformats.org/officeDocument/2006/relationships/image" Target="../media/image241.png"/><Relationship Id="rId4" Type="http://schemas.openxmlformats.org/officeDocument/2006/relationships/image" Target="../media/image2.png"/><Relationship Id="rId9" Type="http://schemas.openxmlformats.org/officeDocument/2006/relationships/image" Target="../media/image246.png"/></Relationships>
</file>

<file path=ppt/slides/_rels/slide1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5.xml"/><Relationship Id="rId1" Type="http://schemas.openxmlformats.org/officeDocument/2006/relationships/slideLayout" Target="../slideLayouts/slideLayout2.xml"/><Relationship Id="rId5" Type="http://schemas.openxmlformats.org/officeDocument/2006/relationships/image" Target="../media/image239.png"/><Relationship Id="rId4" Type="http://schemas.openxmlformats.org/officeDocument/2006/relationships/image" Target="../media/image2.png"/></Relationships>
</file>

<file path=ppt/slides/_rels/slide1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6.xml"/><Relationship Id="rId1" Type="http://schemas.openxmlformats.org/officeDocument/2006/relationships/slideLayout" Target="../slideLayouts/slideLayout2.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png"/></Relationships>
</file>

<file path=ppt/slides/_rels/slide1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7.xml"/><Relationship Id="rId1" Type="http://schemas.openxmlformats.org/officeDocument/2006/relationships/slideLayout" Target="../slideLayouts/slideLayout2.xml"/><Relationship Id="rId5" Type="http://schemas.openxmlformats.org/officeDocument/2006/relationships/image" Target="../media/image250.png"/><Relationship Id="rId4" Type="http://schemas.openxmlformats.org/officeDocument/2006/relationships/image" Target="../media/image2.png"/></Relationships>
</file>

<file path=ppt/slides/_rels/slide1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8.xml"/><Relationship Id="rId1" Type="http://schemas.openxmlformats.org/officeDocument/2006/relationships/slideLayout" Target="../slideLayouts/slideLayout2.xml"/><Relationship Id="rId6" Type="http://schemas.openxmlformats.org/officeDocument/2006/relationships/image" Target="../media/image253.png"/><Relationship Id="rId5" Type="http://schemas.openxmlformats.org/officeDocument/2006/relationships/image" Target="../media/image252.png"/><Relationship Id="rId4" Type="http://schemas.openxmlformats.org/officeDocument/2006/relationships/image" Target="../media/image2.png"/></Relationships>
</file>

<file path=ppt/slides/_rels/slide179.xml.rels><?xml version="1.0" encoding="UTF-8" standalone="yes"?>
<Relationships xmlns="http://schemas.openxmlformats.org/package/2006/relationships"><Relationship Id="rId8" Type="http://schemas.openxmlformats.org/officeDocument/2006/relationships/image" Target="../media/image257.png"/><Relationship Id="rId3" Type="http://schemas.openxmlformats.org/officeDocument/2006/relationships/image" Target="../media/image1.png"/><Relationship Id="rId7" Type="http://schemas.openxmlformats.org/officeDocument/2006/relationships/image" Target="../media/image256.png"/><Relationship Id="rId2" Type="http://schemas.openxmlformats.org/officeDocument/2006/relationships/notesSlide" Target="../notesSlides/notesSlide179.xml"/><Relationship Id="rId1" Type="http://schemas.openxmlformats.org/officeDocument/2006/relationships/slideLayout" Target="../slideLayouts/slideLayout2.xml"/><Relationship Id="rId6" Type="http://schemas.openxmlformats.org/officeDocument/2006/relationships/image" Target="../media/image255.png"/><Relationship Id="rId5" Type="http://schemas.openxmlformats.org/officeDocument/2006/relationships/image" Target="../media/image254.png"/><Relationship Id="rId10" Type="http://schemas.openxmlformats.org/officeDocument/2006/relationships/image" Target="../media/image259.png"/><Relationship Id="rId4" Type="http://schemas.openxmlformats.org/officeDocument/2006/relationships/image" Target="../media/image2.png"/><Relationship Id="rId9" Type="http://schemas.openxmlformats.org/officeDocument/2006/relationships/image" Target="../media/image258.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image" Target="../media/image2.png"/></Relationships>
</file>

<file path=ppt/slides/_rels/slide1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0.xml"/><Relationship Id="rId1" Type="http://schemas.openxmlformats.org/officeDocument/2006/relationships/slideLayout" Target="../slideLayouts/slideLayout2.xml"/><Relationship Id="rId6" Type="http://schemas.openxmlformats.org/officeDocument/2006/relationships/image" Target="../media/image261.png"/><Relationship Id="rId5" Type="http://schemas.openxmlformats.org/officeDocument/2006/relationships/image" Target="../media/image260.png"/><Relationship Id="rId4" Type="http://schemas.openxmlformats.org/officeDocument/2006/relationships/image" Target="../media/image2.png"/></Relationships>
</file>

<file path=ppt/slides/_rels/slide1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1.xml"/><Relationship Id="rId1" Type="http://schemas.openxmlformats.org/officeDocument/2006/relationships/slideLayout" Target="../slideLayouts/slideLayout2.xml"/><Relationship Id="rId6" Type="http://schemas.openxmlformats.org/officeDocument/2006/relationships/image" Target="../media/image262.png"/><Relationship Id="rId5" Type="http://schemas.openxmlformats.org/officeDocument/2006/relationships/image" Target="../media/image260.png"/><Relationship Id="rId4" Type="http://schemas.openxmlformats.org/officeDocument/2006/relationships/image" Target="../media/image2.png"/></Relationships>
</file>

<file path=ppt/slides/_rels/slide1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2.xml"/><Relationship Id="rId1" Type="http://schemas.openxmlformats.org/officeDocument/2006/relationships/slideLayout" Target="../slideLayouts/slideLayout2.xml"/><Relationship Id="rId5" Type="http://schemas.openxmlformats.org/officeDocument/2006/relationships/image" Target="../media/image252.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7.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7.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8.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5.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5.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7.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7.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3.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3.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3.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3.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4.pn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4.pn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4.pn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4.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4.pn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74.pn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74.pn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7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74.pn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74.pn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74.pn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74.pn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74.pn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74.pn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74.pn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74.pn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74.png"/><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7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74.pn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74.pn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74.pn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74.png"/><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74.png"/><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74.png"/><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74.png"/><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74.pn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74.png"/><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7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74.png"/><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74.png"/><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74.png"/><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74.png"/><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74.png"/><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74.png"/><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74.png"/><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74.png"/><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74.png"/><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7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8595360" y="274320"/>
            <a:ext cx="834727" cy="91440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8" name="Picture 7">
            <a:extLst>
              <a:ext uri="{FF2B5EF4-FFF2-40B4-BE49-F238E27FC236}">
                <a16:creationId xmlns:a16="http://schemas.microsoft.com/office/drawing/2014/main" id="{429E44B5-C71A-65DD-51FF-429DD6AFDB9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56460" y="1325554"/>
            <a:ext cx="7879080" cy="46634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2468880" y="274320"/>
            <a:ext cx="6126480" cy="914400"/>
          </a:xfrm>
          <a:prstGeom prst="rect">
            <a:avLst/>
          </a:prstGeom>
          <a:noFill/>
        </p:spPr>
        <p:txBody>
          <a:bodyPr wrap="square">
            <a:spAutoFit/>
          </a:bodyPr>
          <a:lstStyle/>
          <a:p>
            <a:pPr algn="ctr"/>
            <a:r>
              <a:rPr lang="en-US" sz="5400" b="0" cap="none" spc="0">
                <a:ln w="0"/>
                <a:solidFill>
                  <a:srgbClr val="3689BC"/>
                </a:solidFill>
                <a:effectLst>
                  <a:outerShdw blurRad="38100" dist="25400" dir="5400000" algn="ctr" rotWithShape="0">
                    <a:srgbClr val="6E747A">
                      <a:alpha val="43000"/>
                    </a:srgbClr>
                  </a:outerShdw>
                </a:effectLst>
              </a:rPr>
              <a:t>Topcon Magnet Field</a:t>
            </a:r>
          </a:p>
        </p:txBody>
      </p:sp>
      <p:sp>
        <p:nvSpPr>
          <p:cNvPr id="21" name="TextBox 20">
            <a:extLst>
              <a:ext uri="{FF2B5EF4-FFF2-40B4-BE49-F238E27FC236}">
                <a16:creationId xmlns:a16="http://schemas.microsoft.com/office/drawing/2014/main" id="{04654676-D566-C8E6-7EA2-9F3172A08853}"/>
              </a:ext>
            </a:extLst>
          </p:cNvPr>
          <p:cNvSpPr txBox="1"/>
          <p:nvPr/>
        </p:nvSpPr>
        <p:spPr>
          <a:xfrm>
            <a:off x="4955512" y="6007608"/>
            <a:ext cx="1920240" cy="523220"/>
          </a:xfrm>
          <a:prstGeom prst="rect">
            <a:avLst/>
          </a:prstGeom>
          <a:noFill/>
        </p:spPr>
        <p:txBody>
          <a:bodyPr wrap="square" rtlCol="0">
            <a:spAutoFit/>
          </a:bodyPr>
          <a:lstStyle/>
          <a:p>
            <a:r>
              <a:rPr lang="en-US" sz="2800">
                <a:solidFill>
                  <a:srgbClr val="3689BC"/>
                </a:solidFill>
              </a:rPr>
              <a:t>March 2024</a:t>
            </a:r>
          </a:p>
        </p:txBody>
      </p:sp>
    </p:spTree>
    <p:extLst>
      <p:ext uri="{BB962C8B-B14F-4D97-AF65-F5344CB8AC3E}">
        <p14:creationId xmlns:p14="http://schemas.microsoft.com/office/powerpoint/2010/main" val="4163648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dirty="0"/>
              <a:t>Global Settings (Job)</a:t>
            </a:r>
          </a:p>
          <a:p>
            <a:pPr algn="l">
              <a:buFont typeface="Arial" panose="020B0604020202020204" pitchFamily="34" charset="0"/>
              <a:buChar char="•"/>
            </a:pPr>
            <a:r>
              <a:rPr lang="en-US" sz="2200" b="1" i="0" dirty="0">
                <a:effectLst/>
              </a:rPr>
              <a:t>Backsight Setup:</a:t>
            </a:r>
          </a:p>
          <a:p>
            <a:pPr marL="742950" lvl="1" indent="-285750" algn="l">
              <a:buFont typeface="Arial" panose="020B0604020202020204" pitchFamily="34" charset="0"/>
              <a:buChar char="•"/>
            </a:pPr>
            <a:r>
              <a:rPr lang="en-US" sz="2200" b="0" i="0" dirty="0">
                <a:effectLst/>
              </a:rPr>
              <a:t>Select </a:t>
            </a:r>
            <a:r>
              <a:rPr lang="en-US" sz="2200" b="1" i="0" dirty="0">
                <a:effectLst/>
              </a:rPr>
              <a:t>Never import </a:t>
            </a:r>
            <a:r>
              <a:rPr lang="en-US" sz="2200" b="0" i="0" dirty="0">
                <a:effectLst/>
              </a:rPr>
              <a:t>to create new jobs without importing backsight setup settings.</a:t>
            </a:r>
          </a:p>
          <a:p>
            <a:pPr marL="742950" lvl="1" indent="-285750" algn="l">
              <a:buFont typeface="Arial" panose="020B0604020202020204" pitchFamily="34" charset="0"/>
              <a:buChar char="•"/>
            </a:pPr>
            <a:r>
              <a:rPr lang="en-US" sz="2200" b="0" i="0" dirty="0">
                <a:effectLst/>
              </a:rPr>
              <a:t>Select </a:t>
            </a:r>
            <a:r>
              <a:rPr lang="en-US" sz="2200" b="1" i="0" dirty="0">
                <a:effectLst/>
              </a:rPr>
              <a:t>Always import </a:t>
            </a:r>
            <a:r>
              <a:rPr lang="en-US" sz="2200" b="0" i="0" dirty="0">
                <a:effectLst/>
              </a:rPr>
              <a:t>to automatically import backsight setup settings.</a:t>
            </a:r>
          </a:p>
          <a:p>
            <a:pPr marL="742950" lvl="1" indent="-285750" algn="l">
              <a:buFont typeface="Arial" panose="020B0604020202020204" pitchFamily="34" charset="0"/>
              <a:buChar char="•"/>
            </a:pPr>
            <a:r>
              <a:rPr lang="en-US" sz="2200" b="0" i="0" dirty="0">
                <a:effectLst/>
              </a:rPr>
              <a:t>Select </a:t>
            </a:r>
            <a:r>
              <a:rPr lang="en-US" sz="2200" b="1" i="0" dirty="0">
                <a:effectLst/>
              </a:rPr>
              <a:t>Prompt to import </a:t>
            </a:r>
            <a:r>
              <a:rPr lang="en-US" sz="2200" b="0" i="0" dirty="0">
                <a:effectLst/>
              </a:rPr>
              <a:t>to choose every time if you want to import backsight setup settings.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47668" y="1372396"/>
            <a:ext cx="6949428" cy="4113201"/>
          </a:xfrm>
          <a:prstGeom prst="rect">
            <a:avLst/>
          </a:prstGeom>
        </p:spPr>
      </p:pic>
      <p:pic>
        <p:nvPicPr>
          <p:cNvPr id="2" name="Picture 1">
            <a:extLst>
              <a:ext uri="{FF2B5EF4-FFF2-40B4-BE49-F238E27FC236}">
                <a16:creationId xmlns:a16="http://schemas.microsoft.com/office/drawing/2014/main" id="{118439DC-6EEA-EB15-F52C-25D67118B7A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8062" y="315568"/>
            <a:ext cx="637848" cy="886764"/>
          </a:xfrm>
          <a:prstGeom prst="rect">
            <a:avLst/>
          </a:prstGeom>
        </p:spPr>
      </p:pic>
    </p:spTree>
    <p:extLst>
      <p:ext uri="{BB962C8B-B14F-4D97-AF65-F5344CB8AC3E}">
        <p14:creationId xmlns:p14="http://schemas.microsoft.com/office/powerpoint/2010/main" val="27350725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Grade Stake Settings</a:t>
            </a:r>
          </a:p>
          <a:p>
            <a:pPr marL="0" indent="0">
              <a:buNone/>
            </a:pPr>
            <a:endParaRPr lang="en-US" sz="2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2396"/>
            <a:ext cx="6952123" cy="4113204"/>
          </a:xfrm>
          <a:prstGeom prst="rect">
            <a:avLst/>
          </a:prstGeom>
        </p:spPr>
      </p:pic>
      <p:sp>
        <p:nvSpPr>
          <p:cNvPr id="2" name="Rectangle 1">
            <a:extLst>
              <a:ext uri="{FF2B5EF4-FFF2-40B4-BE49-F238E27FC236}">
                <a16:creationId xmlns:a16="http://schemas.microsoft.com/office/drawing/2014/main" id="{398892D7-C436-9AF7-5400-63F2F2BEAEA1}"/>
              </a:ext>
            </a:extLst>
          </p:cNvPr>
          <p:cNvSpPr/>
          <p:nvPr/>
        </p:nvSpPr>
        <p:spPr>
          <a:xfrm>
            <a:off x="10323871" y="4807974"/>
            <a:ext cx="1297858" cy="5211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38844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Staked Point Icon</a:t>
            </a:r>
          </a:p>
          <a:p>
            <a:pPr>
              <a:spcAft>
                <a:spcPts val="600"/>
              </a:spcAft>
            </a:pPr>
            <a:r>
              <a:rPr lang="en-US"/>
              <a:t>What your staked point will look like on screen</a:t>
            </a:r>
          </a:p>
          <a:p>
            <a:pPr>
              <a:spcAft>
                <a:spcPts val="600"/>
              </a:spcAft>
            </a:pPr>
            <a:endParaRPr lang="en-US"/>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2396"/>
            <a:ext cx="6952123" cy="4113204"/>
          </a:xfrm>
          <a:prstGeom prst="rect">
            <a:avLst/>
          </a:prstGeom>
        </p:spPr>
      </p:pic>
      <p:sp>
        <p:nvSpPr>
          <p:cNvPr id="2" name="Rectangle 1">
            <a:extLst>
              <a:ext uri="{FF2B5EF4-FFF2-40B4-BE49-F238E27FC236}">
                <a16:creationId xmlns:a16="http://schemas.microsoft.com/office/drawing/2014/main" id="{623221BD-F1A6-A579-C2DB-5A34582A537E}"/>
              </a:ext>
            </a:extLst>
          </p:cNvPr>
          <p:cNvSpPr/>
          <p:nvPr/>
        </p:nvSpPr>
        <p:spPr>
          <a:xfrm>
            <a:off x="10323871" y="4807974"/>
            <a:ext cx="1278194" cy="5112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15588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Point Naming</a:t>
            </a:r>
          </a:p>
          <a:p>
            <a:pPr>
              <a:spcAft>
                <a:spcPts val="600"/>
              </a:spcAft>
            </a:pPr>
            <a:r>
              <a:rPr lang="en-US"/>
              <a:t>If you store a point when staking </a:t>
            </a:r>
          </a:p>
          <a:p>
            <a:pPr>
              <a:spcAft>
                <a:spcPts val="600"/>
              </a:spcAft>
            </a:pPr>
            <a:endParaRPr lang="en-US"/>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2396"/>
            <a:ext cx="6952123" cy="4113204"/>
          </a:xfrm>
          <a:prstGeom prst="rect">
            <a:avLst/>
          </a:prstGeom>
        </p:spPr>
      </p:pic>
      <p:sp>
        <p:nvSpPr>
          <p:cNvPr id="2" name="Rectangle 1">
            <a:extLst>
              <a:ext uri="{FF2B5EF4-FFF2-40B4-BE49-F238E27FC236}">
                <a16:creationId xmlns:a16="http://schemas.microsoft.com/office/drawing/2014/main" id="{75A9F88A-23EE-803B-CA1C-52395083CE60}"/>
              </a:ext>
            </a:extLst>
          </p:cNvPr>
          <p:cNvSpPr/>
          <p:nvPr/>
        </p:nvSpPr>
        <p:spPr>
          <a:xfrm>
            <a:off x="10314039" y="4807974"/>
            <a:ext cx="1288026" cy="501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8731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Tracking</a:t>
            </a:r>
          </a:p>
          <a:p>
            <a:pPr>
              <a:spcAft>
                <a:spcPts val="600"/>
              </a:spcAft>
            </a:pPr>
            <a:r>
              <a:rPr lang="en-US"/>
              <a:t>GR-3-Glonass only</a:t>
            </a:r>
          </a:p>
          <a:p>
            <a:pPr>
              <a:spcAft>
                <a:spcPts val="600"/>
              </a:spcAft>
            </a:pPr>
            <a:r>
              <a:rPr lang="en-US"/>
              <a:t>Hyper V- Glonass only</a:t>
            </a:r>
          </a:p>
          <a:p>
            <a:pPr>
              <a:spcAft>
                <a:spcPts val="600"/>
              </a:spcAft>
            </a:pPr>
            <a:r>
              <a:rPr lang="en-US"/>
              <a:t>Hyper VR-Glonass, BDS, and Galileo</a:t>
            </a:r>
          </a:p>
          <a:p>
            <a:pPr>
              <a:spcAft>
                <a:spcPts val="600"/>
              </a:spcAft>
            </a:pPr>
            <a:r>
              <a:rPr lang="en-US"/>
              <a:t>Hyper HR- Glonass, BDS, and Galileo </a:t>
            </a:r>
            <a:r>
              <a:rPr lang="en-US">
                <a:solidFill>
                  <a:srgbClr val="FF0000"/>
                </a:solidFill>
              </a:rPr>
              <a:t>(As long as it has been upgraded)</a:t>
            </a:r>
          </a:p>
          <a:p>
            <a:pPr marL="0" indent="0">
              <a:spcAft>
                <a:spcPts val="600"/>
              </a:spcAft>
              <a:buNone/>
            </a:pPr>
            <a:endParaRPr lang="en-US" b="1"/>
          </a:p>
          <a:p>
            <a:pPr marL="0" indent="0">
              <a:spcAft>
                <a:spcPts val="600"/>
              </a:spcAft>
              <a:buNone/>
            </a:pPr>
            <a:endParaRPr lang="en-US" b="1"/>
          </a:p>
          <a:p>
            <a:pPr marL="0" indent="0">
              <a:buNone/>
            </a:pPr>
            <a:endParaRPr lang="en-US" sz="2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2396"/>
            <a:ext cx="6952123" cy="4113204"/>
          </a:xfrm>
          <a:prstGeom prst="rect">
            <a:avLst/>
          </a:prstGeom>
        </p:spPr>
      </p:pic>
      <p:sp>
        <p:nvSpPr>
          <p:cNvPr id="2" name="Rectangle 1">
            <a:extLst>
              <a:ext uri="{FF2B5EF4-FFF2-40B4-BE49-F238E27FC236}">
                <a16:creationId xmlns:a16="http://schemas.microsoft.com/office/drawing/2014/main" id="{D0368E3F-4DEF-8602-20A7-D705AD47B457}"/>
              </a:ext>
            </a:extLst>
          </p:cNvPr>
          <p:cNvSpPr/>
          <p:nvPr/>
        </p:nvSpPr>
        <p:spPr>
          <a:xfrm>
            <a:off x="10323871" y="4817806"/>
            <a:ext cx="1288026" cy="5014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26615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Advanced</a:t>
            </a:r>
          </a:p>
          <a:p>
            <a:pPr>
              <a:spcAft>
                <a:spcPts val="600"/>
              </a:spcAft>
            </a:pPr>
            <a:r>
              <a:rPr lang="en-US"/>
              <a:t>RTK Position</a:t>
            </a:r>
          </a:p>
          <a:p>
            <a:pPr lvl="1">
              <a:spcAft>
                <a:spcPts val="600"/>
              </a:spcAft>
            </a:pPr>
            <a:r>
              <a:rPr lang="en-US"/>
              <a:t>Extrapolation</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2396"/>
            <a:ext cx="6952123" cy="4113205"/>
          </a:xfrm>
          <a:prstGeom prst="rect">
            <a:avLst/>
          </a:prstGeom>
        </p:spPr>
      </p:pic>
      <p:sp>
        <p:nvSpPr>
          <p:cNvPr id="5" name="Arrow: Down 4">
            <a:extLst>
              <a:ext uri="{FF2B5EF4-FFF2-40B4-BE49-F238E27FC236}">
                <a16:creationId xmlns:a16="http://schemas.microsoft.com/office/drawing/2014/main" id="{C9A5D93C-0B16-A2E3-1B0A-142696DF1429}"/>
              </a:ext>
            </a:extLst>
          </p:cNvPr>
          <p:cNvSpPr/>
          <p:nvPr/>
        </p:nvSpPr>
        <p:spPr>
          <a:xfrm rot="10800000">
            <a:off x="4954476" y="1794287"/>
            <a:ext cx="286118" cy="447468"/>
          </a:xfrm>
          <a:prstGeom prst="downArrow">
            <a:avLst>
              <a:gd name="adj1" fmla="val 50000"/>
              <a:gd name="adj2" fmla="val 4784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2026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RTK Settings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2396"/>
            <a:ext cx="6952123" cy="4113205"/>
          </a:xfrm>
          <a:prstGeom prst="rect">
            <a:avLst/>
          </a:prstGeom>
        </p:spPr>
      </p:pic>
      <p:sp>
        <p:nvSpPr>
          <p:cNvPr id="5" name="Arrow: Right 4">
            <a:extLst>
              <a:ext uri="{FF2B5EF4-FFF2-40B4-BE49-F238E27FC236}">
                <a16:creationId xmlns:a16="http://schemas.microsoft.com/office/drawing/2014/main" id="{04684D9E-F2F1-02D6-25B4-F886DD9D459E}"/>
              </a:ext>
            </a:extLst>
          </p:cNvPr>
          <p:cNvSpPr/>
          <p:nvPr/>
        </p:nvSpPr>
        <p:spPr>
          <a:xfrm rot="10800000">
            <a:off x="6282812" y="1828800"/>
            <a:ext cx="668594" cy="21630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72722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RTK Settings</a:t>
            </a:r>
          </a:p>
          <a:p>
            <a:pPr>
              <a:spcAft>
                <a:spcPts val="600"/>
              </a:spcAft>
            </a:pPr>
            <a:r>
              <a:rPr lang="en-US"/>
              <a:t>Set Fix Level to </a:t>
            </a:r>
            <a:r>
              <a:rPr lang="en-US">
                <a:solidFill>
                  <a:srgbClr val="FF0000"/>
                </a:solidFill>
              </a:rPr>
              <a:t>Medium</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2396"/>
            <a:ext cx="6952123" cy="4113205"/>
          </a:xfrm>
          <a:prstGeom prst="rect">
            <a:avLst/>
          </a:prstGeom>
        </p:spPr>
      </p:pic>
      <p:cxnSp>
        <p:nvCxnSpPr>
          <p:cNvPr id="5" name="Straight Arrow Connector 4">
            <a:extLst>
              <a:ext uri="{FF2B5EF4-FFF2-40B4-BE49-F238E27FC236}">
                <a16:creationId xmlns:a16="http://schemas.microsoft.com/office/drawing/2014/main" id="{6F5FD656-94EA-6793-E66A-26B8B9160AA5}"/>
              </a:ext>
            </a:extLst>
          </p:cNvPr>
          <p:cNvCxnSpPr/>
          <p:nvPr/>
        </p:nvCxnSpPr>
        <p:spPr>
          <a:xfrm>
            <a:off x="8019288" y="1769806"/>
            <a:ext cx="397125" cy="4522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978CF73-6D2E-F4D4-94C3-4159D886FE35}"/>
              </a:ext>
            </a:extLst>
          </p:cNvPr>
          <p:cNvCxnSpPr/>
          <p:nvPr/>
        </p:nvCxnSpPr>
        <p:spPr>
          <a:xfrm>
            <a:off x="10363200" y="850392"/>
            <a:ext cx="554737" cy="457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5478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endParaRPr lang="en-US" b="1"/>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2396"/>
            <a:ext cx="6952123" cy="4113205"/>
          </a:xfrm>
          <a:prstGeom prst="rect">
            <a:avLst/>
          </a:prstGeom>
        </p:spPr>
      </p:pic>
      <p:sp>
        <p:nvSpPr>
          <p:cNvPr id="2" name="Rectangle 1">
            <a:extLst>
              <a:ext uri="{FF2B5EF4-FFF2-40B4-BE49-F238E27FC236}">
                <a16:creationId xmlns:a16="http://schemas.microsoft.com/office/drawing/2014/main" id="{2E85CD04-6CE8-FB18-3656-B6BA85A86B65}"/>
              </a:ext>
            </a:extLst>
          </p:cNvPr>
          <p:cNvSpPr/>
          <p:nvPr/>
        </p:nvSpPr>
        <p:spPr>
          <a:xfrm>
            <a:off x="10343535" y="4817806"/>
            <a:ext cx="1258530" cy="4916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78116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Miscellaneous</a:t>
            </a:r>
          </a:p>
          <a:p>
            <a:pPr>
              <a:spcAft>
                <a:spcPts val="600"/>
              </a:spcAft>
            </a:pPr>
            <a:r>
              <a:rPr lang="en-US" b="1"/>
              <a:t>Personal Preferences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2396"/>
            <a:ext cx="6952125" cy="4113205"/>
          </a:xfrm>
          <a:prstGeom prst="rect">
            <a:avLst/>
          </a:prstGeom>
        </p:spPr>
      </p:pic>
      <p:sp>
        <p:nvSpPr>
          <p:cNvPr id="2" name="Arrow: Down 1">
            <a:extLst>
              <a:ext uri="{FF2B5EF4-FFF2-40B4-BE49-F238E27FC236}">
                <a16:creationId xmlns:a16="http://schemas.microsoft.com/office/drawing/2014/main" id="{4266E188-5608-20FE-B9FC-C8B14B778C28}"/>
              </a:ext>
            </a:extLst>
          </p:cNvPr>
          <p:cNvSpPr/>
          <p:nvPr/>
        </p:nvSpPr>
        <p:spPr>
          <a:xfrm rot="10800000">
            <a:off x="10917937" y="1897625"/>
            <a:ext cx="216309" cy="63909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51008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4400" b="1"/>
              <a:t>Live Demonstration</a:t>
            </a:r>
            <a:endParaRPr lang="en-US" sz="4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0"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Tree>
    <p:extLst>
      <p:ext uri="{BB962C8B-B14F-4D97-AF65-F5344CB8AC3E}">
        <p14:creationId xmlns:p14="http://schemas.microsoft.com/office/powerpoint/2010/main" val="3776705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dirty="0"/>
              <a:t>Global Settings (Job)</a:t>
            </a:r>
          </a:p>
          <a:p>
            <a:pPr>
              <a:buFont typeface="Arial" panose="020B0604020202020204" pitchFamily="34" charset="0"/>
              <a:buChar char="•"/>
            </a:pPr>
            <a:r>
              <a:rPr lang="en-US" sz="2200" b="1" i="0" dirty="0">
                <a:effectLst/>
              </a:rPr>
              <a:t>Quick Codes:</a:t>
            </a:r>
          </a:p>
          <a:p>
            <a:pPr marL="742950" lvl="1" indent="-285750" algn="l">
              <a:buFont typeface="Arial" panose="020B0604020202020204" pitchFamily="34" charset="0"/>
              <a:buChar char="•"/>
            </a:pPr>
            <a:r>
              <a:rPr lang="en-US" sz="2200" b="0" i="0" dirty="0">
                <a:effectLst/>
              </a:rPr>
              <a:t>Select </a:t>
            </a:r>
            <a:r>
              <a:rPr lang="en-US" sz="2200" b="1" i="0" dirty="0">
                <a:effectLst/>
              </a:rPr>
              <a:t>Never import </a:t>
            </a:r>
            <a:r>
              <a:rPr lang="en-US" sz="2200" b="0" i="0" dirty="0">
                <a:effectLst/>
              </a:rPr>
              <a:t>to create new jobs without importing quick codes.</a:t>
            </a:r>
          </a:p>
          <a:p>
            <a:pPr marL="742950" lvl="1" indent="-285750" algn="l">
              <a:buFont typeface="Arial" panose="020B0604020202020204" pitchFamily="34" charset="0"/>
              <a:buChar char="•"/>
            </a:pPr>
            <a:r>
              <a:rPr lang="en-US" sz="2200" b="0" i="0" dirty="0">
                <a:effectLst/>
              </a:rPr>
              <a:t>Select </a:t>
            </a:r>
            <a:r>
              <a:rPr lang="en-US" sz="2200" b="1" i="0" dirty="0">
                <a:effectLst/>
              </a:rPr>
              <a:t>Always import </a:t>
            </a:r>
            <a:r>
              <a:rPr lang="en-US" sz="2200" b="0" i="0" dirty="0">
                <a:effectLst/>
              </a:rPr>
              <a:t>to automatically import quick codes.</a:t>
            </a:r>
          </a:p>
          <a:p>
            <a:pPr marL="742950" lvl="1" indent="-285750" algn="l">
              <a:buFont typeface="Arial" panose="020B0604020202020204" pitchFamily="34" charset="0"/>
              <a:buChar char="•"/>
            </a:pPr>
            <a:r>
              <a:rPr lang="en-US" sz="2200" b="0" i="0" dirty="0">
                <a:effectLst/>
              </a:rPr>
              <a:t>Select </a:t>
            </a:r>
            <a:r>
              <a:rPr lang="en-US" sz="2200" b="1" i="0" dirty="0">
                <a:effectLst/>
              </a:rPr>
              <a:t>Prompt to import </a:t>
            </a:r>
            <a:r>
              <a:rPr lang="en-US" sz="2200" b="0" i="0" dirty="0">
                <a:effectLst/>
              </a:rPr>
              <a:t>to choose every time if you want to import quick codes.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47668" y="1372396"/>
            <a:ext cx="6949428" cy="4113200"/>
          </a:xfrm>
          <a:prstGeom prst="rect">
            <a:avLst/>
          </a:prstGeom>
        </p:spPr>
      </p:pic>
      <p:pic>
        <p:nvPicPr>
          <p:cNvPr id="2" name="Picture 1">
            <a:extLst>
              <a:ext uri="{FF2B5EF4-FFF2-40B4-BE49-F238E27FC236}">
                <a16:creationId xmlns:a16="http://schemas.microsoft.com/office/drawing/2014/main" id="{118439DC-6EEA-EB15-F52C-25D67118B7A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8062" y="315568"/>
            <a:ext cx="637848" cy="886764"/>
          </a:xfrm>
          <a:prstGeom prst="rect">
            <a:avLst/>
          </a:prstGeom>
        </p:spPr>
      </p:pic>
    </p:spTree>
    <p:extLst>
      <p:ext uri="{BB962C8B-B14F-4D97-AF65-F5344CB8AC3E}">
        <p14:creationId xmlns:p14="http://schemas.microsoft.com/office/powerpoint/2010/main" val="14677142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4400" b="1"/>
              <a:t>Live Demonstration</a:t>
            </a:r>
            <a:endParaRPr lang="en-US" sz="4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31117"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Tree>
    <p:extLst>
      <p:ext uri="{BB962C8B-B14F-4D97-AF65-F5344CB8AC3E}">
        <p14:creationId xmlns:p14="http://schemas.microsoft.com/office/powerpoint/2010/main" val="34124123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4925" y="303021"/>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6527" y="6002732"/>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9970" y="303021"/>
            <a:ext cx="663546"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6575" y="303021"/>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
        <p:nvSpPr>
          <p:cNvPr id="5" name="Content Placeholder 2">
            <a:extLst>
              <a:ext uri="{FF2B5EF4-FFF2-40B4-BE49-F238E27FC236}">
                <a16:creationId xmlns:a16="http://schemas.microsoft.com/office/drawing/2014/main" id="{CC124EA0-41D4-441B-8E1A-22A24B2AA245}"/>
              </a:ext>
            </a:extLst>
          </p:cNvPr>
          <p:cNvSpPr txBox="1">
            <a:spLocks/>
          </p:cNvSpPr>
          <p:nvPr/>
        </p:nvSpPr>
        <p:spPr>
          <a:xfrm>
            <a:off x="393192" y="1371598"/>
            <a:ext cx="4389120" cy="5093208"/>
          </a:xfrm>
          <a:prstGeom prst="rect">
            <a:avLst/>
          </a:prstGeom>
        </p:spPr>
        <p:txBody>
          <a:bodyPr vert="horz" lIns="91440" tIns="365760" rIns="9144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b="1"/>
              <a:t>Job</a:t>
            </a:r>
          </a:p>
          <a:p>
            <a:pPr>
              <a:spcAft>
                <a:spcPts val="600"/>
              </a:spcAft>
            </a:pPr>
            <a:r>
              <a:rPr lang="en-US" sz="2400"/>
              <a:t>New Job</a:t>
            </a:r>
          </a:p>
          <a:p>
            <a:pPr>
              <a:spcAft>
                <a:spcPts val="600"/>
              </a:spcAft>
            </a:pPr>
            <a:r>
              <a:rPr lang="en-US" sz="2400"/>
              <a:t>Open Job</a:t>
            </a:r>
          </a:p>
          <a:p>
            <a:pPr>
              <a:spcAft>
                <a:spcPts val="600"/>
              </a:spcAft>
            </a:pPr>
            <a:r>
              <a:rPr lang="en-US" sz="2400"/>
              <a:t>Delete Job</a:t>
            </a:r>
          </a:p>
          <a:p>
            <a:pPr>
              <a:spcAft>
                <a:spcPts val="600"/>
              </a:spcAft>
            </a:pPr>
            <a:r>
              <a:rPr lang="en-US" sz="2400"/>
              <a:t>Job Info</a:t>
            </a:r>
          </a:p>
          <a:p>
            <a:pPr>
              <a:spcAft>
                <a:spcPts val="600"/>
              </a:spcAft>
            </a:pPr>
            <a:r>
              <a:rPr lang="en-US" sz="2400"/>
              <a:t>Job Photos</a:t>
            </a:r>
          </a:p>
          <a:p>
            <a:pPr>
              <a:spcAft>
                <a:spcPts val="600"/>
              </a:spcAft>
            </a:pPr>
            <a:r>
              <a:rPr lang="en-US" sz="2400"/>
              <a:t>Save Job As</a:t>
            </a:r>
          </a:p>
          <a:p>
            <a:pPr>
              <a:spcAft>
                <a:spcPts val="600"/>
              </a:spcAft>
            </a:pPr>
            <a:r>
              <a:rPr lang="en-US" sz="2400"/>
              <a:t>Copy Job</a:t>
            </a:r>
          </a:p>
          <a:p>
            <a:pPr>
              <a:spcAft>
                <a:spcPts val="600"/>
              </a:spcAft>
            </a:pPr>
            <a:r>
              <a:rPr lang="en-US" sz="2400"/>
              <a:t>Create Job from File</a:t>
            </a:r>
          </a:p>
          <a:p>
            <a:pPr marL="457200" lvl="1" indent="0">
              <a:lnSpc>
                <a:spcPct val="70000"/>
              </a:lnSpc>
              <a:spcBef>
                <a:spcPts val="1000"/>
              </a:spcBef>
              <a:buFont typeface="Arial" panose="020B0604020202020204" pitchFamily="34" charset="0"/>
              <a:buNone/>
            </a:pPr>
            <a:endParaRPr lang="en-US" sz="2000"/>
          </a:p>
        </p:txBody>
      </p:sp>
      <p:pic>
        <p:nvPicPr>
          <p:cNvPr id="9" name="Picture 8">
            <a:extLst>
              <a:ext uri="{FF2B5EF4-FFF2-40B4-BE49-F238E27FC236}">
                <a16:creationId xmlns:a16="http://schemas.microsoft.com/office/drawing/2014/main" id="{64C5F2A4-6E66-9A27-AD38-42A51682D26D}"/>
              </a:ext>
            </a:extLst>
          </p:cNvPr>
          <p:cNvPicPr>
            <a:picLocks noChangeAspect="1"/>
          </p:cNvPicPr>
          <p:nvPr/>
        </p:nvPicPr>
        <p:blipFill>
          <a:blip r:embed="rId6"/>
          <a:stretch>
            <a:fillRect/>
          </a:stretch>
        </p:blipFill>
        <p:spPr>
          <a:xfrm>
            <a:off x="4846320" y="1371600"/>
            <a:ext cx="6952130" cy="4114800"/>
          </a:xfrm>
          <a:prstGeom prst="rect">
            <a:avLst/>
          </a:prstGeom>
        </p:spPr>
      </p:pic>
      <p:pic>
        <p:nvPicPr>
          <p:cNvPr id="12" name="Picture 11">
            <a:extLst>
              <a:ext uri="{FF2B5EF4-FFF2-40B4-BE49-F238E27FC236}">
                <a16:creationId xmlns:a16="http://schemas.microsoft.com/office/drawing/2014/main" id="{D4307CDD-C832-0B7E-155E-496760CC001E}"/>
              </a:ext>
            </a:extLst>
          </p:cNvPr>
          <p:cNvPicPr>
            <a:picLocks noChangeAspect="1"/>
          </p:cNvPicPr>
          <p:nvPr/>
        </p:nvPicPr>
        <p:blipFill>
          <a:blip r:embed="rId7"/>
          <a:stretch>
            <a:fillRect/>
          </a:stretch>
        </p:blipFill>
        <p:spPr>
          <a:xfrm>
            <a:off x="4843630" y="1371600"/>
            <a:ext cx="6952130" cy="4114800"/>
          </a:xfrm>
          <a:prstGeom prst="rect">
            <a:avLst/>
          </a:prstGeom>
        </p:spPr>
      </p:pic>
      <p:sp>
        <p:nvSpPr>
          <p:cNvPr id="13" name="Rectangle 12">
            <a:extLst>
              <a:ext uri="{FF2B5EF4-FFF2-40B4-BE49-F238E27FC236}">
                <a16:creationId xmlns:a16="http://schemas.microsoft.com/office/drawing/2014/main" id="{4F5D91A2-779F-E6C5-FCC3-30AF64247662}"/>
              </a:ext>
            </a:extLst>
          </p:cNvPr>
          <p:cNvSpPr/>
          <p:nvPr/>
        </p:nvSpPr>
        <p:spPr>
          <a:xfrm>
            <a:off x="4937760" y="1920240"/>
            <a:ext cx="1097280" cy="155448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39290E4-5817-2A73-C74B-89A9E2F79FC3}"/>
              </a:ext>
            </a:extLst>
          </p:cNvPr>
          <p:cNvSpPr/>
          <p:nvPr/>
        </p:nvSpPr>
        <p:spPr>
          <a:xfrm>
            <a:off x="6080760" y="1920240"/>
            <a:ext cx="1097280" cy="155448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C5E7B40-A876-E310-1B67-1EB3B9DF507B}"/>
              </a:ext>
            </a:extLst>
          </p:cNvPr>
          <p:cNvSpPr/>
          <p:nvPr/>
        </p:nvSpPr>
        <p:spPr>
          <a:xfrm>
            <a:off x="7214616" y="1920240"/>
            <a:ext cx="1097280" cy="155448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764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4925" y="303021"/>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6527" y="6002732"/>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3021"/>
            <a:ext cx="657101"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6575" y="303021"/>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
        <p:nvSpPr>
          <p:cNvPr id="5" name="Content Placeholder 2">
            <a:extLst>
              <a:ext uri="{FF2B5EF4-FFF2-40B4-BE49-F238E27FC236}">
                <a16:creationId xmlns:a16="http://schemas.microsoft.com/office/drawing/2014/main" id="{CC124EA0-41D4-441B-8E1A-22A24B2AA245}"/>
              </a:ext>
            </a:extLst>
          </p:cNvPr>
          <p:cNvSpPr txBox="1">
            <a:spLocks/>
          </p:cNvSpPr>
          <p:nvPr/>
        </p:nvSpPr>
        <p:spPr>
          <a:xfrm>
            <a:off x="393192" y="1371598"/>
            <a:ext cx="4389120" cy="5093208"/>
          </a:xfrm>
          <a:prstGeom prst="rect">
            <a:avLst/>
          </a:prstGeom>
        </p:spPr>
        <p:txBody>
          <a:bodyPr vert="horz" lIns="91440" tIns="365760" rIns="9144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b="1"/>
              <a:t>New Job</a:t>
            </a:r>
          </a:p>
          <a:p>
            <a:pPr>
              <a:spcAft>
                <a:spcPts val="600"/>
              </a:spcAft>
            </a:pPr>
            <a:r>
              <a:rPr lang="en-US" sz="2400"/>
              <a:t>Name</a:t>
            </a:r>
            <a:endParaRPr lang="en-US" sz="2000"/>
          </a:p>
          <a:p>
            <a:pPr>
              <a:spcAft>
                <a:spcPts val="600"/>
              </a:spcAft>
            </a:pPr>
            <a:r>
              <a:rPr lang="en-US" sz="2400"/>
              <a:t>Created By…</a:t>
            </a:r>
            <a:r>
              <a:rPr lang="en-US" sz="2000"/>
              <a:t>(optional)</a:t>
            </a:r>
          </a:p>
          <a:p>
            <a:pPr marL="457200" lvl="1" indent="0">
              <a:spcAft>
                <a:spcPts val="600"/>
              </a:spcAft>
              <a:buNone/>
            </a:pPr>
            <a:r>
              <a:rPr lang="en-US"/>
              <a:t>Recommend entering person creating job file.</a:t>
            </a:r>
          </a:p>
          <a:p>
            <a:pPr>
              <a:spcAft>
                <a:spcPts val="600"/>
              </a:spcAft>
            </a:pPr>
            <a:r>
              <a:rPr lang="en-US" sz="2400"/>
              <a:t>Comments…</a:t>
            </a:r>
            <a:r>
              <a:rPr lang="en-US" sz="2000"/>
              <a:t>(optional)</a:t>
            </a:r>
          </a:p>
          <a:p>
            <a:pPr marL="457200" lvl="1" indent="0">
              <a:spcAft>
                <a:spcPts val="600"/>
              </a:spcAft>
              <a:buNone/>
            </a:pPr>
            <a:r>
              <a:rPr lang="en-US"/>
              <a:t>Recommend entering description for job file.</a:t>
            </a:r>
          </a:p>
          <a:p>
            <a:pPr>
              <a:spcAft>
                <a:spcPts val="600"/>
              </a:spcAft>
            </a:pPr>
            <a:r>
              <a:rPr lang="en-US" sz="2400"/>
              <a:t>Current Date…(system clock)</a:t>
            </a:r>
          </a:p>
          <a:p>
            <a:pPr marL="457200" lvl="1" indent="0">
              <a:lnSpc>
                <a:spcPct val="70000"/>
              </a:lnSpc>
              <a:spcBef>
                <a:spcPts val="1000"/>
              </a:spcBef>
              <a:buFont typeface="Arial" panose="020B0604020202020204" pitchFamily="34" charset="0"/>
              <a:buNone/>
            </a:pPr>
            <a:endParaRPr lang="en-US" sz="2000"/>
          </a:p>
        </p:txBody>
      </p:sp>
      <p:pic>
        <p:nvPicPr>
          <p:cNvPr id="9" name="Picture 8">
            <a:extLst>
              <a:ext uri="{FF2B5EF4-FFF2-40B4-BE49-F238E27FC236}">
                <a16:creationId xmlns:a16="http://schemas.microsoft.com/office/drawing/2014/main" id="{64C5F2A4-6E66-9A27-AD38-42A51682D26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3632" y="1371600"/>
            <a:ext cx="6952129" cy="4114800"/>
          </a:xfrm>
          <a:prstGeom prst="rect">
            <a:avLst/>
          </a:prstGeom>
        </p:spPr>
      </p:pic>
      <p:pic>
        <p:nvPicPr>
          <p:cNvPr id="8" name="Picture 7">
            <a:extLst>
              <a:ext uri="{FF2B5EF4-FFF2-40B4-BE49-F238E27FC236}">
                <a16:creationId xmlns:a16="http://schemas.microsoft.com/office/drawing/2014/main" id="{429E44B5-C71A-65DD-51FF-429DD6AFDB9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843632" y="1371600"/>
            <a:ext cx="6952128" cy="4114799"/>
          </a:xfrm>
          <a:prstGeom prst="rect">
            <a:avLst/>
          </a:prstGeom>
        </p:spPr>
      </p:pic>
      <p:pic>
        <p:nvPicPr>
          <p:cNvPr id="12" name="Picture 11">
            <a:extLst>
              <a:ext uri="{FF2B5EF4-FFF2-40B4-BE49-F238E27FC236}">
                <a16:creationId xmlns:a16="http://schemas.microsoft.com/office/drawing/2014/main" id="{E0D6BCF2-B53A-CD34-C75D-ECF73D43D18F}"/>
              </a:ext>
            </a:extLst>
          </p:cNvPr>
          <p:cNvPicPr>
            <a:picLocks noChangeAspect="1"/>
          </p:cNvPicPr>
          <p:nvPr/>
        </p:nvPicPr>
        <p:blipFill>
          <a:blip r:embed="rId8"/>
          <a:stretch>
            <a:fillRect/>
          </a:stretch>
        </p:blipFill>
        <p:spPr>
          <a:xfrm>
            <a:off x="6042409" y="2177541"/>
            <a:ext cx="365760" cy="365760"/>
          </a:xfrm>
          <a:prstGeom prst="rect">
            <a:avLst/>
          </a:prstGeom>
        </p:spPr>
      </p:pic>
      <p:pic>
        <p:nvPicPr>
          <p:cNvPr id="14" name="Picture 13">
            <a:extLst>
              <a:ext uri="{FF2B5EF4-FFF2-40B4-BE49-F238E27FC236}">
                <a16:creationId xmlns:a16="http://schemas.microsoft.com/office/drawing/2014/main" id="{BE0253E7-7611-73A4-C92C-1060C595F5C8}"/>
              </a:ext>
            </a:extLst>
          </p:cNvPr>
          <p:cNvPicPr>
            <a:picLocks noChangeAspect="1"/>
          </p:cNvPicPr>
          <p:nvPr/>
        </p:nvPicPr>
        <p:blipFill>
          <a:blip r:embed="rId9"/>
          <a:stretch>
            <a:fillRect/>
          </a:stretch>
        </p:blipFill>
        <p:spPr>
          <a:xfrm>
            <a:off x="6042409" y="2736377"/>
            <a:ext cx="365760" cy="365760"/>
          </a:xfrm>
          <a:prstGeom prst="rect">
            <a:avLst/>
          </a:prstGeom>
        </p:spPr>
      </p:pic>
      <p:pic>
        <p:nvPicPr>
          <p:cNvPr id="16" name="Picture 15">
            <a:extLst>
              <a:ext uri="{FF2B5EF4-FFF2-40B4-BE49-F238E27FC236}">
                <a16:creationId xmlns:a16="http://schemas.microsoft.com/office/drawing/2014/main" id="{F7EB7083-9BFD-4C76-2F89-00D3F76BE7DC}"/>
              </a:ext>
            </a:extLst>
          </p:cNvPr>
          <p:cNvPicPr>
            <a:picLocks noChangeAspect="1"/>
          </p:cNvPicPr>
          <p:nvPr/>
        </p:nvPicPr>
        <p:blipFill>
          <a:blip r:embed="rId10"/>
          <a:stretch>
            <a:fillRect/>
          </a:stretch>
        </p:blipFill>
        <p:spPr>
          <a:xfrm>
            <a:off x="6035710" y="3300148"/>
            <a:ext cx="365760" cy="365760"/>
          </a:xfrm>
          <a:prstGeom prst="rect">
            <a:avLst/>
          </a:prstGeom>
        </p:spPr>
      </p:pic>
    </p:spTree>
    <p:extLst>
      <p:ext uri="{BB962C8B-B14F-4D97-AF65-F5344CB8AC3E}">
        <p14:creationId xmlns:p14="http://schemas.microsoft.com/office/powerpoint/2010/main" val="412856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8" name="Picture 7">
            <a:extLst>
              <a:ext uri="{FF2B5EF4-FFF2-40B4-BE49-F238E27FC236}">
                <a16:creationId xmlns:a16="http://schemas.microsoft.com/office/drawing/2014/main" id="{429E44B5-C71A-65DD-51FF-429DD6AFDB9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46320" y="1371600"/>
            <a:ext cx="6954818" cy="4114799"/>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2" name="Picture 1">
            <a:extLst>
              <a:ext uri="{FF2B5EF4-FFF2-40B4-BE49-F238E27FC236}">
                <a16:creationId xmlns:a16="http://schemas.microsoft.com/office/drawing/2014/main" id="{00297B2C-6C2F-17E6-9E92-99B4A8843C5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6240" y="301752"/>
            <a:ext cx="657101" cy="914400"/>
          </a:xfrm>
          <a:prstGeom prst="rect">
            <a:avLst/>
          </a:prstGeom>
        </p:spPr>
      </p:pic>
      <p:sp>
        <p:nvSpPr>
          <p:cNvPr id="5" name="Content Placeholder 2">
            <a:extLst>
              <a:ext uri="{FF2B5EF4-FFF2-40B4-BE49-F238E27FC236}">
                <a16:creationId xmlns:a16="http://schemas.microsoft.com/office/drawing/2014/main" id="{446CC85C-C618-A35E-5C62-37F62962F331}"/>
              </a:ext>
            </a:extLst>
          </p:cNvPr>
          <p:cNvSpPr txBox="1">
            <a:spLocks/>
          </p:cNvSpPr>
          <p:nvPr/>
        </p:nvSpPr>
        <p:spPr>
          <a:xfrm>
            <a:off x="393192" y="1371598"/>
            <a:ext cx="4389120" cy="5093208"/>
          </a:xfrm>
          <a:prstGeom prst="rect">
            <a:avLst/>
          </a:prstGeom>
        </p:spPr>
        <p:txBody>
          <a:bodyPr vert="horz" lIns="91440" tIns="365760" rIns="9144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800" b="1"/>
              <a:t>Job Configuration</a:t>
            </a:r>
          </a:p>
          <a:p>
            <a:pPr>
              <a:spcAft>
                <a:spcPts val="600"/>
              </a:spcAft>
            </a:pPr>
            <a:r>
              <a:rPr lang="en-US" sz="2400"/>
              <a:t>Optical Configuration</a:t>
            </a:r>
          </a:p>
          <a:p>
            <a:pPr>
              <a:spcAft>
                <a:spcPts val="600"/>
              </a:spcAft>
            </a:pPr>
            <a:r>
              <a:rPr lang="en-US" sz="2400"/>
              <a:t>GNSS Configuration</a:t>
            </a:r>
          </a:p>
          <a:p>
            <a:pPr marL="457200" lvl="1" indent="0">
              <a:lnSpc>
                <a:spcPct val="70000"/>
              </a:lnSpc>
              <a:spcBef>
                <a:spcPts val="1000"/>
              </a:spcBef>
              <a:buFont typeface="Arial" panose="020B0604020202020204" pitchFamily="34" charset="0"/>
              <a:buNone/>
            </a:pPr>
            <a:endParaRPr lang="en-US" sz="2000"/>
          </a:p>
        </p:txBody>
      </p:sp>
    </p:spTree>
    <p:extLst>
      <p:ext uri="{BB962C8B-B14F-4D97-AF65-F5344CB8AC3E}">
        <p14:creationId xmlns:p14="http://schemas.microsoft.com/office/powerpoint/2010/main" val="34018187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8" name="Picture 7">
            <a:extLst>
              <a:ext uri="{FF2B5EF4-FFF2-40B4-BE49-F238E27FC236}">
                <a16:creationId xmlns:a16="http://schemas.microsoft.com/office/drawing/2014/main" id="{429E44B5-C71A-65DD-51FF-429DD6AFDB9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46320" y="1371812"/>
            <a:ext cx="6954818" cy="4114375"/>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5" name="Picture 4">
            <a:extLst>
              <a:ext uri="{FF2B5EF4-FFF2-40B4-BE49-F238E27FC236}">
                <a16:creationId xmlns:a16="http://schemas.microsoft.com/office/drawing/2014/main" id="{D3357603-EE3B-B2D7-842D-43E864DB678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6240" y="301752"/>
            <a:ext cx="657101" cy="914400"/>
          </a:xfrm>
          <a:prstGeom prst="rect">
            <a:avLst/>
          </a:prstGeom>
        </p:spPr>
      </p:pic>
      <p:sp>
        <p:nvSpPr>
          <p:cNvPr id="9" name="Content Placeholder 2">
            <a:extLst>
              <a:ext uri="{FF2B5EF4-FFF2-40B4-BE49-F238E27FC236}">
                <a16:creationId xmlns:a16="http://schemas.microsoft.com/office/drawing/2014/main" id="{1E03E899-31EE-7B19-E57F-C8064D28EDDA}"/>
              </a:ext>
            </a:extLst>
          </p:cNvPr>
          <p:cNvSpPr txBox="1">
            <a:spLocks/>
          </p:cNvSpPr>
          <p:nvPr/>
        </p:nvSpPr>
        <p:spPr>
          <a:xfrm>
            <a:off x="393192" y="1371598"/>
            <a:ext cx="4389120" cy="5093208"/>
          </a:xfrm>
          <a:prstGeom prst="rect">
            <a:avLst/>
          </a:prstGeom>
        </p:spPr>
        <p:txBody>
          <a:bodyPr vert="horz" lIns="91440" tIns="365760" rIns="9144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b="1"/>
              <a:t>Configuration Library</a:t>
            </a:r>
          </a:p>
          <a:p>
            <a:pPr>
              <a:spcAft>
                <a:spcPts val="600"/>
              </a:spcAft>
            </a:pPr>
            <a:r>
              <a:rPr lang="en-US" sz="2400"/>
              <a:t>Optical Configuration</a:t>
            </a:r>
          </a:p>
          <a:p>
            <a:pPr marL="457200" lvl="1" indent="0">
              <a:spcBef>
                <a:spcPts val="1000"/>
              </a:spcBef>
              <a:buNone/>
            </a:pPr>
            <a:r>
              <a:rPr lang="en-US" sz="2000"/>
              <a:t>Conventional…GTS 4, 500, 600, 700 Series </a:t>
            </a:r>
          </a:p>
          <a:p>
            <a:pPr marL="457200" lvl="1" indent="0">
              <a:spcBef>
                <a:spcPts val="1000"/>
              </a:spcBef>
              <a:buNone/>
            </a:pPr>
            <a:r>
              <a:rPr lang="en-US" sz="2000"/>
              <a:t>Robotic…GT 1000 or GT 1200 Series</a:t>
            </a:r>
          </a:p>
          <a:p>
            <a:pPr marL="457200" lvl="1" indent="0">
              <a:spcBef>
                <a:spcPts val="1000"/>
              </a:spcBef>
              <a:buNone/>
            </a:pPr>
            <a:r>
              <a:rPr lang="en-US" sz="2000"/>
              <a:t>Motorized…GTS 800 Series</a:t>
            </a:r>
          </a:p>
          <a:p>
            <a:pPr marL="457200" lvl="1" indent="0">
              <a:lnSpc>
                <a:spcPct val="70000"/>
              </a:lnSpc>
              <a:spcBef>
                <a:spcPts val="1000"/>
              </a:spcBef>
              <a:buFont typeface="Arial" panose="020B0604020202020204" pitchFamily="34" charset="0"/>
              <a:buNone/>
            </a:pPr>
            <a:endParaRPr lang="en-US" sz="2000"/>
          </a:p>
        </p:txBody>
      </p:sp>
    </p:spTree>
    <p:extLst>
      <p:ext uri="{BB962C8B-B14F-4D97-AF65-F5344CB8AC3E}">
        <p14:creationId xmlns:p14="http://schemas.microsoft.com/office/powerpoint/2010/main" val="306438220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8" name="Picture 7">
            <a:extLst>
              <a:ext uri="{FF2B5EF4-FFF2-40B4-BE49-F238E27FC236}">
                <a16:creationId xmlns:a16="http://schemas.microsoft.com/office/drawing/2014/main" id="{429E44B5-C71A-65DD-51FF-429DD6AFDB9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46320" y="1371812"/>
            <a:ext cx="6954817" cy="4114375"/>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2" name="Picture 1">
            <a:extLst>
              <a:ext uri="{FF2B5EF4-FFF2-40B4-BE49-F238E27FC236}">
                <a16:creationId xmlns:a16="http://schemas.microsoft.com/office/drawing/2014/main" id="{52B4FE2F-B66E-1C69-1904-7BD0FF3BA8A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6240" y="301752"/>
            <a:ext cx="657101" cy="914400"/>
          </a:xfrm>
          <a:prstGeom prst="rect">
            <a:avLst/>
          </a:prstGeom>
        </p:spPr>
      </p:pic>
      <p:sp>
        <p:nvSpPr>
          <p:cNvPr id="7" name="Content Placeholder 2">
            <a:extLst>
              <a:ext uri="{FF2B5EF4-FFF2-40B4-BE49-F238E27FC236}">
                <a16:creationId xmlns:a16="http://schemas.microsoft.com/office/drawing/2014/main" id="{A62773CD-94CB-9613-B34C-ACC895DCFB88}"/>
              </a:ext>
            </a:extLst>
          </p:cNvPr>
          <p:cNvSpPr txBox="1">
            <a:spLocks/>
          </p:cNvSpPr>
          <p:nvPr/>
        </p:nvSpPr>
        <p:spPr>
          <a:xfrm>
            <a:off x="393192" y="1371598"/>
            <a:ext cx="4389120" cy="5093208"/>
          </a:xfrm>
          <a:prstGeom prst="rect">
            <a:avLst/>
          </a:prstGeom>
        </p:spPr>
        <p:txBody>
          <a:bodyPr vert="horz" lIns="91440" tIns="365760" rIns="9144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b="1"/>
              <a:t>Configuration Library</a:t>
            </a:r>
          </a:p>
          <a:p>
            <a:pPr>
              <a:spcAft>
                <a:spcPts val="600"/>
              </a:spcAft>
            </a:pPr>
            <a:r>
              <a:rPr lang="en-US" sz="2400"/>
              <a:t>GNSS Configuration</a:t>
            </a:r>
          </a:p>
          <a:p>
            <a:pPr marL="457200" lvl="1" indent="0">
              <a:spcBef>
                <a:spcPts val="1000"/>
              </a:spcBef>
              <a:buNone/>
            </a:pPr>
            <a:r>
              <a:rPr lang="en-US" sz="2000"/>
              <a:t>HiPer </a:t>
            </a:r>
            <a:r>
              <a:rPr lang="en-US" sz="2000" err="1"/>
              <a:t>VR_Base</a:t>
            </a:r>
            <a:r>
              <a:rPr lang="en-US" sz="2000"/>
              <a:t>/Rover </a:t>
            </a:r>
          </a:p>
          <a:p>
            <a:pPr marL="457200" lvl="1" indent="0">
              <a:spcBef>
                <a:spcPts val="1000"/>
              </a:spcBef>
              <a:buNone/>
            </a:pPr>
            <a:r>
              <a:rPr lang="en-US" sz="2000"/>
              <a:t>HiPer </a:t>
            </a:r>
            <a:r>
              <a:rPr lang="en-US" sz="2000" err="1"/>
              <a:t>VR_Network</a:t>
            </a:r>
            <a:endParaRPr lang="en-US" sz="2000"/>
          </a:p>
          <a:p>
            <a:pPr marL="457200" lvl="1" indent="0">
              <a:spcBef>
                <a:spcPts val="1000"/>
              </a:spcBef>
              <a:buNone/>
            </a:pPr>
            <a:r>
              <a:rPr lang="en-US" sz="2000"/>
              <a:t>GR 3_Base/Rover</a:t>
            </a:r>
          </a:p>
          <a:p>
            <a:pPr marL="457200" lvl="1" indent="0">
              <a:spcBef>
                <a:spcPts val="1000"/>
              </a:spcBef>
              <a:buNone/>
            </a:pPr>
            <a:r>
              <a:rPr lang="en-US" sz="2000"/>
              <a:t>GR 3_Network</a:t>
            </a:r>
          </a:p>
          <a:p>
            <a:pPr marL="457200" lvl="1" indent="0">
              <a:spcBef>
                <a:spcPts val="1000"/>
              </a:spcBef>
              <a:buNone/>
            </a:pPr>
            <a:r>
              <a:rPr lang="en-US" sz="2000"/>
              <a:t>GT 1003/1203_Hybrid</a:t>
            </a:r>
          </a:p>
          <a:p>
            <a:pPr marL="457200" lvl="1" indent="0">
              <a:lnSpc>
                <a:spcPct val="70000"/>
              </a:lnSpc>
              <a:spcBef>
                <a:spcPts val="1000"/>
              </a:spcBef>
              <a:buFont typeface="Arial" panose="020B0604020202020204" pitchFamily="34" charset="0"/>
              <a:buNone/>
            </a:pPr>
            <a:endParaRPr lang="en-US" sz="2000"/>
          </a:p>
        </p:txBody>
      </p:sp>
    </p:spTree>
    <p:extLst>
      <p:ext uri="{BB962C8B-B14F-4D97-AF65-F5344CB8AC3E}">
        <p14:creationId xmlns:p14="http://schemas.microsoft.com/office/powerpoint/2010/main" val="1326802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598"/>
            <a:ext cx="4389120" cy="5093208"/>
          </a:xfrm>
        </p:spPr>
        <p:txBody>
          <a:bodyPr tIns="365760" bIns="0" anchor="t">
            <a:normAutofit/>
          </a:bodyPr>
          <a:lstStyle/>
          <a:p>
            <a:pPr marL="0" indent="0">
              <a:spcAft>
                <a:spcPts val="600"/>
              </a:spcAft>
              <a:buNone/>
            </a:pPr>
            <a:r>
              <a:rPr lang="en-US" b="1"/>
              <a:t>Coordinate System</a:t>
            </a:r>
          </a:p>
          <a:p>
            <a:r>
              <a:rPr lang="en-US" sz="2400"/>
              <a:t>Coordinate System</a:t>
            </a:r>
          </a:p>
          <a:p>
            <a:pPr marL="457200" lvl="1" indent="0">
              <a:lnSpc>
                <a:spcPct val="70000"/>
              </a:lnSpc>
              <a:spcBef>
                <a:spcPts val="1000"/>
              </a:spcBef>
              <a:buNone/>
            </a:pPr>
            <a:r>
              <a:rPr lang="en-US" sz="2000"/>
              <a:t>Projection</a:t>
            </a:r>
          </a:p>
          <a:p>
            <a:pPr marL="457200" lvl="1" indent="0">
              <a:lnSpc>
                <a:spcPct val="70000"/>
              </a:lnSpc>
              <a:spcBef>
                <a:spcPts val="1000"/>
              </a:spcBef>
              <a:buNone/>
            </a:pPr>
            <a:r>
              <a:rPr lang="en-US" sz="2000"/>
              <a:t>Datum</a:t>
            </a:r>
          </a:p>
          <a:p>
            <a:pPr marL="457200" lvl="1" indent="0">
              <a:lnSpc>
                <a:spcPct val="70000"/>
              </a:lnSpc>
              <a:spcBef>
                <a:spcPts val="1000"/>
              </a:spcBef>
              <a:buNone/>
            </a:pPr>
            <a:r>
              <a:rPr lang="en-US" sz="2000"/>
              <a:t>Geoid Model</a:t>
            </a:r>
          </a:p>
          <a:p>
            <a:r>
              <a:rPr lang="en-US" sz="2400"/>
              <a:t>Projection</a:t>
            </a:r>
          </a:p>
          <a:p>
            <a:pPr marL="457200" lvl="1" indent="0">
              <a:lnSpc>
                <a:spcPct val="70000"/>
              </a:lnSpc>
              <a:spcBef>
                <a:spcPts val="1000"/>
              </a:spcBef>
              <a:buNone/>
            </a:pPr>
            <a:r>
              <a:rPr lang="en-US" sz="2000"/>
              <a:t>Zone Selection</a:t>
            </a:r>
          </a:p>
          <a:p>
            <a:pPr marL="457200" lvl="1" indent="0">
              <a:lnSpc>
                <a:spcPct val="70000"/>
              </a:lnSpc>
              <a:spcBef>
                <a:spcPts val="1000"/>
              </a:spcBef>
              <a:buNone/>
            </a:pPr>
            <a:r>
              <a:rPr lang="en-US" sz="2000"/>
              <a:t>Use Grid/Ground</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657101"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5" name="Picture 4" descr="Graphical user interface, text, application&#10;&#10;Description automatically generated">
            <a:extLst>
              <a:ext uri="{FF2B5EF4-FFF2-40B4-BE49-F238E27FC236}">
                <a16:creationId xmlns:a16="http://schemas.microsoft.com/office/drawing/2014/main" id="{68F33116-64EB-A28D-C94F-8977018A1CCE}"/>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4817" cy="4114799"/>
          </a:xfrm>
          <a:prstGeom prst="rect">
            <a:avLst/>
          </a:prstGeom>
        </p:spPr>
      </p:pic>
      <p:pic>
        <p:nvPicPr>
          <p:cNvPr id="7" name="Picture 6">
            <a:extLst>
              <a:ext uri="{FF2B5EF4-FFF2-40B4-BE49-F238E27FC236}">
                <a16:creationId xmlns:a16="http://schemas.microsoft.com/office/drawing/2014/main" id="{CEA64423-07B3-57D1-7D94-4036C046403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782312" y="2121410"/>
            <a:ext cx="6954816" cy="4114798"/>
          </a:xfrm>
          <a:prstGeom prst="rect">
            <a:avLst/>
          </a:prstGeom>
        </p:spPr>
      </p:pic>
      <p:pic>
        <p:nvPicPr>
          <p:cNvPr id="16" name="Picture 15">
            <a:extLst>
              <a:ext uri="{FF2B5EF4-FFF2-40B4-BE49-F238E27FC236}">
                <a16:creationId xmlns:a16="http://schemas.microsoft.com/office/drawing/2014/main" id="{8C65C83F-50CA-7A88-95E0-FC0F0EDFC05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402735" y="2350007"/>
            <a:ext cx="6954818" cy="4114799"/>
          </a:xfrm>
          <a:prstGeom prst="rect">
            <a:avLst/>
          </a:prstGeom>
        </p:spPr>
      </p:pic>
    </p:spTree>
    <p:extLst>
      <p:ext uri="{BB962C8B-B14F-4D97-AF65-F5344CB8AC3E}">
        <p14:creationId xmlns:p14="http://schemas.microsoft.com/office/powerpoint/2010/main" val="363599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599"/>
            <a:ext cx="4389120" cy="4999717"/>
          </a:xfrm>
        </p:spPr>
        <p:txBody>
          <a:bodyPr tIns="365760" bIns="0" anchor="t">
            <a:normAutofit lnSpcReduction="10000"/>
          </a:bodyPr>
          <a:lstStyle/>
          <a:p>
            <a:pPr marL="0" indent="0">
              <a:spcAft>
                <a:spcPts val="600"/>
              </a:spcAft>
              <a:buNone/>
            </a:pPr>
            <a:r>
              <a:rPr lang="en-US" b="1"/>
              <a:t>Coordinate System</a:t>
            </a:r>
          </a:p>
          <a:p>
            <a:pPr>
              <a:lnSpc>
                <a:spcPct val="110000"/>
              </a:lnSpc>
            </a:pPr>
            <a:r>
              <a:rPr lang="en-US" sz="2400"/>
              <a:t>Grid/Ground Parameters</a:t>
            </a:r>
          </a:p>
          <a:p>
            <a:pPr marL="457200" lvl="1" indent="0">
              <a:spcBef>
                <a:spcPts val="1000"/>
              </a:spcBef>
              <a:buNone/>
            </a:pPr>
            <a:r>
              <a:rPr lang="en-US" sz="2200"/>
              <a:t>Must be configured </a:t>
            </a:r>
            <a:r>
              <a:rPr lang="en-US" sz="2200" u="sng">
                <a:solidFill>
                  <a:srgbClr val="FF0000"/>
                </a:solidFill>
              </a:rPr>
              <a:t>BEFORE</a:t>
            </a:r>
            <a:r>
              <a:rPr lang="en-US" sz="2200"/>
              <a:t> importing data…control, align</a:t>
            </a:r>
          </a:p>
          <a:p>
            <a:pPr marL="457200" lvl="1" indent="0">
              <a:spcBef>
                <a:spcPts val="1000"/>
              </a:spcBef>
              <a:buNone/>
            </a:pPr>
            <a:r>
              <a:rPr lang="en-US" sz="2200"/>
              <a:t>Parameters – </a:t>
            </a:r>
            <a:r>
              <a:rPr lang="en-US" sz="2200" b="1"/>
              <a:t>Scale Factor</a:t>
            </a:r>
          </a:p>
          <a:p>
            <a:pPr marL="457200" lvl="1" indent="0">
              <a:spcBef>
                <a:spcPts val="1000"/>
              </a:spcBef>
              <a:buNone/>
            </a:pPr>
            <a:r>
              <a:rPr lang="en-US" sz="2200"/>
              <a:t>Combined SF – </a:t>
            </a:r>
            <a:r>
              <a:rPr lang="en-US" sz="2200" b="1"/>
              <a:t>Projection Factor</a:t>
            </a:r>
          </a:p>
          <a:p>
            <a:pPr marL="457200" lvl="1" indent="0">
              <a:spcBef>
                <a:spcPts val="1000"/>
              </a:spcBef>
              <a:buNone/>
            </a:pPr>
            <a:r>
              <a:rPr lang="en-US" sz="2200"/>
              <a:t>Direction – </a:t>
            </a:r>
            <a:r>
              <a:rPr lang="en-US" sz="2200" b="1"/>
              <a:t>Grid to Ground</a:t>
            </a:r>
          </a:p>
          <a:p>
            <a:r>
              <a:rPr lang="en-US" sz="2400"/>
              <a:t>Datum</a:t>
            </a:r>
          </a:p>
          <a:p>
            <a:pPr marL="457200" lvl="1" indent="0">
              <a:spcBef>
                <a:spcPts val="1000"/>
              </a:spcBef>
              <a:buNone/>
            </a:pPr>
            <a:r>
              <a:rPr lang="en-US" sz="2200"/>
              <a:t>NAD83_NO-TRANS</a:t>
            </a:r>
            <a:endParaRPr lang="en-US" sz="2200" u="sng">
              <a:solidFill>
                <a:srgbClr val="FF0000"/>
              </a:solidFill>
            </a:endParaRPr>
          </a:p>
          <a:p>
            <a:r>
              <a:rPr lang="en-US" sz="2400"/>
              <a:t>Geoid Model</a:t>
            </a:r>
          </a:p>
          <a:p>
            <a:pPr marL="457200" lvl="1" indent="0">
              <a:spcBef>
                <a:spcPts val="1000"/>
              </a:spcBef>
              <a:buNone/>
            </a:pPr>
            <a:r>
              <a:rPr lang="en-US" sz="2200"/>
              <a:t>g2018u7 current Geoid model</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1" y="301752"/>
            <a:ext cx="657102"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4E08D4F9-A977-7ABE-911A-8613EB324E93}"/>
              </a:ext>
            </a:extLst>
          </p:cNvPr>
          <p:cNvPicPr>
            <a:picLocks noChangeAspect="1"/>
          </p:cNvPicPr>
          <p:nvPr/>
        </p:nvPicPr>
        <p:blipFill>
          <a:blip r:embed="rId6"/>
          <a:stretch>
            <a:fillRect/>
          </a:stretch>
        </p:blipFill>
        <p:spPr>
          <a:xfrm>
            <a:off x="4846320" y="1371600"/>
            <a:ext cx="6952130" cy="4114800"/>
          </a:xfrm>
          <a:prstGeom prst="rect">
            <a:avLst/>
          </a:prstGeom>
        </p:spPr>
      </p:pic>
      <p:pic>
        <p:nvPicPr>
          <p:cNvPr id="14" name="Picture 13">
            <a:extLst>
              <a:ext uri="{FF2B5EF4-FFF2-40B4-BE49-F238E27FC236}">
                <a16:creationId xmlns:a16="http://schemas.microsoft.com/office/drawing/2014/main" id="{DC1E6B10-5F66-08DE-1D47-626C3B663E1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846320" y="1371600"/>
            <a:ext cx="6951411" cy="4114375"/>
          </a:xfrm>
          <a:prstGeom prst="rect">
            <a:avLst/>
          </a:prstGeom>
        </p:spPr>
      </p:pic>
      <p:pic>
        <p:nvPicPr>
          <p:cNvPr id="12" name="Picture 11">
            <a:extLst>
              <a:ext uri="{FF2B5EF4-FFF2-40B4-BE49-F238E27FC236}">
                <a16:creationId xmlns:a16="http://schemas.microsoft.com/office/drawing/2014/main" id="{7715E17E-F073-86C3-AE6D-13E121E47B7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846320" y="1371600"/>
            <a:ext cx="6952129" cy="4114799"/>
          </a:xfrm>
          <a:prstGeom prst="rect">
            <a:avLst/>
          </a:prstGeom>
        </p:spPr>
      </p:pic>
      <p:pic>
        <p:nvPicPr>
          <p:cNvPr id="8" name="Picture 7">
            <a:extLst>
              <a:ext uri="{FF2B5EF4-FFF2-40B4-BE49-F238E27FC236}">
                <a16:creationId xmlns:a16="http://schemas.microsoft.com/office/drawing/2014/main" id="{79CFFD58-4EB6-99EB-4B78-83E8BE7BF68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846320" y="1371600"/>
            <a:ext cx="6952129" cy="4114799"/>
          </a:xfrm>
          <a:prstGeom prst="rect">
            <a:avLst/>
          </a:prstGeom>
        </p:spPr>
      </p:pic>
    </p:spTree>
    <p:extLst>
      <p:ext uri="{BB962C8B-B14F-4D97-AF65-F5344CB8AC3E}">
        <p14:creationId xmlns:p14="http://schemas.microsoft.com/office/powerpoint/2010/main" val="102853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90262"/>
            <a:ext cx="4389120" cy="5093208"/>
          </a:xfrm>
        </p:spPr>
        <p:txBody>
          <a:bodyPr tIns="365760" anchor="t">
            <a:normAutofit/>
          </a:bodyPr>
          <a:lstStyle/>
          <a:p>
            <a:pPr marL="0" indent="0">
              <a:spcAft>
                <a:spcPts val="600"/>
              </a:spcAft>
              <a:buNone/>
            </a:pPr>
            <a:r>
              <a:rPr lang="en-US" b="1"/>
              <a:t>Shared Data</a:t>
            </a:r>
          </a:p>
          <a:p>
            <a:r>
              <a:rPr lang="en-US" sz="2400"/>
              <a:t>MoDOT codes</a:t>
            </a:r>
          </a:p>
          <a:p>
            <a:pPr marL="457200" lvl="1" indent="0">
              <a:buNone/>
            </a:pPr>
            <a:r>
              <a:rPr lang="en-US" sz="2000" err="1"/>
              <a:t>MoDOT_yyyy</a:t>
            </a:r>
            <a:r>
              <a:rPr lang="en-US" sz="2000"/>
              <a:t>-mm-</a:t>
            </a:r>
            <a:r>
              <a:rPr lang="en-US" sz="2000" err="1"/>
              <a:t>dd.mxl</a:t>
            </a:r>
            <a:endParaRPr lang="en-US" sz="20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657101"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4864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5" name="Picture 4">
            <a:extLst>
              <a:ext uri="{FF2B5EF4-FFF2-40B4-BE49-F238E27FC236}">
                <a16:creationId xmlns:a16="http://schemas.microsoft.com/office/drawing/2014/main" id="{68F33116-64EB-A28D-C94F-8977018A1CC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4817" cy="4114799"/>
          </a:xfrm>
          <a:prstGeom prst="rect">
            <a:avLst/>
          </a:prstGeom>
        </p:spPr>
      </p:pic>
    </p:spTree>
    <p:extLst>
      <p:ext uri="{BB962C8B-B14F-4D97-AF65-F5344CB8AC3E}">
        <p14:creationId xmlns:p14="http://schemas.microsoft.com/office/powerpoint/2010/main" val="13010591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lnSpc>
                <a:spcPct val="50000"/>
              </a:lnSpc>
              <a:spcAft>
                <a:spcPts val="600"/>
              </a:spcAft>
              <a:buNone/>
            </a:pPr>
            <a:r>
              <a:rPr lang="en-US" b="1" dirty="0"/>
              <a:t>Units (Distance)</a:t>
            </a:r>
          </a:p>
          <a:p>
            <a:r>
              <a:rPr lang="en-US" sz="2400" dirty="0"/>
              <a:t>Distance Unit</a:t>
            </a:r>
          </a:p>
          <a:p>
            <a:pPr marL="457200" lvl="1" indent="0">
              <a:spcBef>
                <a:spcPts val="1000"/>
              </a:spcBef>
              <a:buNone/>
            </a:pPr>
            <a:r>
              <a:rPr lang="en-US" sz="2000" dirty="0"/>
              <a:t>US Feet</a:t>
            </a:r>
          </a:p>
          <a:p>
            <a:r>
              <a:rPr lang="en-US" sz="2400" dirty="0"/>
              <a:t>Distance Precision</a:t>
            </a:r>
          </a:p>
          <a:p>
            <a:pPr marL="457200" lvl="1" indent="0">
              <a:spcBef>
                <a:spcPts val="1000"/>
              </a:spcBef>
              <a:buNone/>
            </a:pPr>
            <a:r>
              <a:rPr lang="en-US" sz="2000" dirty="0"/>
              <a:t>0.12 or 0.123</a:t>
            </a:r>
          </a:p>
          <a:p>
            <a:r>
              <a:rPr lang="en-US" sz="2400" dirty="0"/>
              <a:t>Area Unit</a:t>
            </a:r>
          </a:p>
          <a:p>
            <a:pPr marL="457200" lvl="1" indent="0">
              <a:spcBef>
                <a:spcPts val="1000"/>
              </a:spcBef>
              <a:buNone/>
            </a:pPr>
            <a:r>
              <a:rPr lang="en-US" sz="2000" dirty="0"/>
              <a:t>Square US Feet</a:t>
            </a:r>
          </a:p>
          <a:p>
            <a:r>
              <a:rPr lang="en-US" sz="2400" dirty="0"/>
              <a:t>Volume Unit</a:t>
            </a:r>
          </a:p>
          <a:p>
            <a:pPr marL="457200" lvl="1" indent="0">
              <a:spcBef>
                <a:spcPts val="1000"/>
              </a:spcBef>
              <a:buNone/>
            </a:pPr>
            <a:r>
              <a:rPr lang="en-US" sz="2000" dirty="0"/>
              <a:t>Cubic US Feet</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657101"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5" name="Picture 4">
            <a:extLst>
              <a:ext uri="{FF2B5EF4-FFF2-40B4-BE49-F238E27FC236}">
                <a16:creationId xmlns:a16="http://schemas.microsoft.com/office/drawing/2014/main" id="{68F33116-64EB-A28D-C94F-8977018A1CC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4817" cy="4114798"/>
          </a:xfrm>
          <a:prstGeom prst="rect">
            <a:avLst/>
          </a:prstGeom>
        </p:spPr>
      </p:pic>
      <p:pic>
        <p:nvPicPr>
          <p:cNvPr id="7" name="Picture 6">
            <a:extLst>
              <a:ext uri="{FF2B5EF4-FFF2-40B4-BE49-F238E27FC236}">
                <a16:creationId xmlns:a16="http://schemas.microsoft.com/office/drawing/2014/main" id="{CECC29F6-FDBB-8A43-35F4-8AC10B2D82A7}"/>
              </a:ext>
            </a:extLst>
          </p:cNvPr>
          <p:cNvPicPr>
            <a:picLocks noChangeAspect="1"/>
          </p:cNvPicPr>
          <p:nvPr/>
        </p:nvPicPr>
        <p:blipFill>
          <a:blip r:embed="rId7"/>
          <a:stretch>
            <a:fillRect/>
          </a:stretch>
        </p:blipFill>
        <p:spPr>
          <a:xfrm>
            <a:off x="4846320" y="1371600"/>
            <a:ext cx="6954819" cy="4114800"/>
          </a:xfrm>
          <a:prstGeom prst="rect">
            <a:avLst/>
          </a:prstGeom>
        </p:spPr>
      </p:pic>
      <p:pic>
        <p:nvPicPr>
          <p:cNvPr id="9" name="Picture 8">
            <a:extLst>
              <a:ext uri="{FF2B5EF4-FFF2-40B4-BE49-F238E27FC236}">
                <a16:creationId xmlns:a16="http://schemas.microsoft.com/office/drawing/2014/main" id="{A0FE1126-1159-EF02-8B60-ADFA2B2E3C12}"/>
              </a:ext>
            </a:extLst>
          </p:cNvPr>
          <p:cNvPicPr>
            <a:picLocks noChangeAspect="1"/>
          </p:cNvPicPr>
          <p:nvPr/>
        </p:nvPicPr>
        <p:blipFill>
          <a:blip r:embed="rId8"/>
          <a:stretch>
            <a:fillRect/>
          </a:stretch>
        </p:blipFill>
        <p:spPr>
          <a:xfrm>
            <a:off x="4846320" y="1371600"/>
            <a:ext cx="6954819" cy="4114800"/>
          </a:xfrm>
          <a:prstGeom prst="rect">
            <a:avLst/>
          </a:prstGeom>
        </p:spPr>
      </p:pic>
      <p:pic>
        <p:nvPicPr>
          <p:cNvPr id="12" name="Picture 11">
            <a:extLst>
              <a:ext uri="{FF2B5EF4-FFF2-40B4-BE49-F238E27FC236}">
                <a16:creationId xmlns:a16="http://schemas.microsoft.com/office/drawing/2014/main" id="{0944B4C7-64DB-0350-77AB-E25F64C0A173}"/>
              </a:ext>
            </a:extLst>
          </p:cNvPr>
          <p:cNvPicPr>
            <a:picLocks noChangeAspect="1"/>
          </p:cNvPicPr>
          <p:nvPr/>
        </p:nvPicPr>
        <p:blipFill>
          <a:blip r:embed="rId9"/>
          <a:stretch>
            <a:fillRect/>
          </a:stretch>
        </p:blipFill>
        <p:spPr>
          <a:xfrm>
            <a:off x="4846320" y="1371600"/>
            <a:ext cx="6954819" cy="4114800"/>
          </a:xfrm>
          <a:prstGeom prst="rect">
            <a:avLst/>
          </a:prstGeom>
        </p:spPr>
      </p:pic>
      <p:pic>
        <p:nvPicPr>
          <p:cNvPr id="14" name="Picture 13">
            <a:extLst>
              <a:ext uri="{FF2B5EF4-FFF2-40B4-BE49-F238E27FC236}">
                <a16:creationId xmlns:a16="http://schemas.microsoft.com/office/drawing/2014/main" id="{C5240424-9693-5B1C-8940-35A7D5DAF834}"/>
              </a:ext>
            </a:extLst>
          </p:cNvPr>
          <p:cNvPicPr>
            <a:picLocks noChangeAspect="1"/>
          </p:cNvPicPr>
          <p:nvPr/>
        </p:nvPicPr>
        <p:blipFill>
          <a:blip r:embed="rId10"/>
          <a:stretch>
            <a:fillRect/>
          </a:stretch>
        </p:blipFill>
        <p:spPr>
          <a:xfrm>
            <a:off x="4922520" y="1397020"/>
            <a:ext cx="7002350" cy="4754880"/>
          </a:xfrm>
          <a:prstGeom prst="rect">
            <a:avLst/>
          </a:prstGeom>
        </p:spPr>
      </p:pic>
    </p:spTree>
    <p:extLst>
      <p:ext uri="{BB962C8B-B14F-4D97-AF65-F5344CB8AC3E}">
        <p14:creationId xmlns:p14="http://schemas.microsoft.com/office/powerpoint/2010/main" val="24952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Global Settings - Job</a:t>
            </a:r>
          </a:p>
          <a:p>
            <a:pPr algn="l">
              <a:buFont typeface="Arial" panose="020B0604020202020204" pitchFamily="34" charset="0"/>
              <a:buChar char="•"/>
            </a:pPr>
            <a:r>
              <a:rPr lang="en-US" sz="2200" b="1" i="0" dirty="0">
                <a:effectLst/>
              </a:rPr>
              <a:t>Base Estimation:</a:t>
            </a:r>
          </a:p>
          <a:p>
            <a:pPr marL="742950" lvl="1" indent="-285750" algn="l">
              <a:buFont typeface="Arial" panose="020B0604020202020204" pitchFamily="34" charset="0"/>
              <a:buChar char="•"/>
            </a:pPr>
            <a:r>
              <a:rPr lang="en-US" sz="2200" b="0" i="0" dirty="0">
                <a:effectLst/>
              </a:rPr>
              <a:t>Select </a:t>
            </a:r>
            <a:r>
              <a:rPr lang="en-US" sz="2200" b="1" i="0" dirty="0">
                <a:effectLst/>
              </a:rPr>
              <a:t>Never import </a:t>
            </a:r>
            <a:r>
              <a:rPr lang="en-US" sz="2200" b="0" i="0" dirty="0">
                <a:effectLst/>
              </a:rPr>
              <a:t>to create new jobs without importing base estimation data.</a:t>
            </a:r>
          </a:p>
          <a:p>
            <a:pPr marL="742950" lvl="1" indent="-285750" algn="l">
              <a:buFont typeface="Arial" panose="020B0604020202020204" pitchFamily="34" charset="0"/>
              <a:buChar char="•"/>
            </a:pPr>
            <a:r>
              <a:rPr lang="en-US" sz="2200" b="0" i="0" dirty="0">
                <a:effectLst/>
              </a:rPr>
              <a:t>Select </a:t>
            </a:r>
            <a:r>
              <a:rPr lang="en-US" sz="2200" b="1" i="0" dirty="0">
                <a:effectLst/>
              </a:rPr>
              <a:t>Always import </a:t>
            </a:r>
            <a:r>
              <a:rPr lang="en-US" sz="2200" b="0" i="0" dirty="0">
                <a:effectLst/>
              </a:rPr>
              <a:t>to automatically import base estimation data.</a:t>
            </a:r>
          </a:p>
          <a:p>
            <a:pPr marL="742950" lvl="1" indent="-285750" algn="l">
              <a:buFont typeface="Arial" panose="020B0604020202020204" pitchFamily="34" charset="0"/>
              <a:buChar char="•"/>
            </a:pPr>
            <a:r>
              <a:rPr lang="en-US" sz="2200" b="0" i="0" dirty="0">
                <a:effectLst/>
              </a:rPr>
              <a:t>Select </a:t>
            </a:r>
            <a:r>
              <a:rPr lang="en-US" sz="2200" b="1" i="0" dirty="0">
                <a:effectLst/>
              </a:rPr>
              <a:t>Prompt to import </a:t>
            </a:r>
            <a:r>
              <a:rPr lang="en-US" sz="2200" b="0" i="0" dirty="0">
                <a:effectLst/>
              </a:rPr>
              <a:t>to choose every time if you want to import base estimation data.</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47669" y="1372396"/>
            <a:ext cx="6949426" cy="4113200"/>
          </a:xfrm>
          <a:prstGeom prst="rect">
            <a:avLst/>
          </a:prstGeom>
        </p:spPr>
      </p:pic>
      <p:pic>
        <p:nvPicPr>
          <p:cNvPr id="2" name="Picture 1">
            <a:extLst>
              <a:ext uri="{FF2B5EF4-FFF2-40B4-BE49-F238E27FC236}">
                <a16:creationId xmlns:a16="http://schemas.microsoft.com/office/drawing/2014/main" id="{118439DC-6EEA-EB15-F52C-25D67118B7A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8062" y="315568"/>
            <a:ext cx="637848" cy="886764"/>
          </a:xfrm>
          <a:prstGeom prst="rect">
            <a:avLst/>
          </a:prstGeom>
        </p:spPr>
      </p:pic>
    </p:spTree>
    <p:extLst>
      <p:ext uri="{BB962C8B-B14F-4D97-AF65-F5344CB8AC3E}">
        <p14:creationId xmlns:p14="http://schemas.microsoft.com/office/powerpoint/2010/main" val="399149837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Units (Angle)</a:t>
            </a:r>
          </a:p>
          <a:p>
            <a:r>
              <a:rPr lang="en-US" sz="2400" err="1"/>
              <a:t>Meas</a:t>
            </a:r>
            <a:r>
              <a:rPr lang="en-US" sz="2400"/>
              <a:t> Angle Unit</a:t>
            </a:r>
          </a:p>
          <a:p>
            <a:pPr marL="457200" lvl="1" indent="0">
              <a:spcBef>
                <a:spcPts val="1000"/>
              </a:spcBef>
              <a:buNone/>
            </a:pPr>
            <a:r>
              <a:rPr lang="en-US" sz="2000"/>
              <a:t>DMS</a:t>
            </a:r>
          </a:p>
          <a:p>
            <a:r>
              <a:rPr lang="en-US" sz="2400" err="1"/>
              <a:t>Meas</a:t>
            </a:r>
            <a:r>
              <a:rPr lang="en-US" sz="2400"/>
              <a:t> Angle Precision</a:t>
            </a:r>
          </a:p>
          <a:p>
            <a:pPr marL="457200" lvl="1" indent="0">
              <a:spcBef>
                <a:spcPts val="1000"/>
              </a:spcBef>
              <a:buNone/>
            </a:pPr>
            <a:r>
              <a:rPr lang="en-US" sz="2000"/>
              <a:t>0°00’00”</a:t>
            </a:r>
          </a:p>
          <a:p>
            <a:r>
              <a:rPr lang="en-US" sz="2400"/>
              <a:t>Calc Angle Unit</a:t>
            </a:r>
          </a:p>
          <a:p>
            <a:pPr marL="457200" lvl="1" indent="0">
              <a:spcBef>
                <a:spcPts val="1000"/>
              </a:spcBef>
              <a:buNone/>
            </a:pPr>
            <a:r>
              <a:rPr lang="en-US" sz="2000"/>
              <a:t>DMS</a:t>
            </a:r>
          </a:p>
          <a:p>
            <a:r>
              <a:rPr lang="en-US" sz="2400"/>
              <a:t>Calc Angle Precision</a:t>
            </a:r>
          </a:p>
          <a:p>
            <a:pPr marL="457200" lvl="1" indent="0">
              <a:spcBef>
                <a:spcPts val="1000"/>
              </a:spcBef>
              <a:buNone/>
            </a:pPr>
            <a:r>
              <a:rPr lang="en-US" sz="2000"/>
              <a:t>0°00’00”</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657102"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5" name="Picture 4">
            <a:extLst>
              <a:ext uri="{FF2B5EF4-FFF2-40B4-BE49-F238E27FC236}">
                <a16:creationId xmlns:a16="http://schemas.microsoft.com/office/drawing/2014/main" id="{68F33116-64EB-A28D-C94F-8977018A1CC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2126" cy="4114798"/>
          </a:xfrm>
          <a:prstGeom prst="rect">
            <a:avLst/>
          </a:prstGeom>
        </p:spPr>
      </p:pic>
      <p:pic>
        <p:nvPicPr>
          <p:cNvPr id="8" name="Picture 7">
            <a:extLst>
              <a:ext uri="{FF2B5EF4-FFF2-40B4-BE49-F238E27FC236}">
                <a16:creationId xmlns:a16="http://schemas.microsoft.com/office/drawing/2014/main" id="{F7D93043-F680-1902-ED9E-306B111C892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841546" y="1371600"/>
            <a:ext cx="6952129" cy="4114800"/>
          </a:xfrm>
          <a:prstGeom prst="rect">
            <a:avLst/>
          </a:prstGeom>
        </p:spPr>
      </p:pic>
      <p:pic>
        <p:nvPicPr>
          <p:cNvPr id="13" name="Picture 12">
            <a:extLst>
              <a:ext uri="{FF2B5EF4-FFF2-40B4-BE49-F238E27FC236}">
                <a16:creationId xmlns:a16="http://schemas.microsoft.com/office/drawing/2014/main" id="{4695B539-D0AA-E35F-5305-6BDCEEE690A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846320" y="1371600"/>
            <a:ext cx="6952129" cy="4114800"/>
          </a:xfrm>
          <a:prstGeom prst="rect">
            <a:avLst/>
          </a:prstGeom>
        </p:spPr>
      </p:pic>
      <p:pic>
        <p:nvPicPr>
          <p:cNvPr id="16" name="Picture 15">
            <a:extLst>
              <a:ext uri="{FF2B5EF4-FFF2-40B4-BE49-F238E27FC236}">
                <a16:creationId xmlns:a16="http://schemas.microsoft.com/office/drawing/2014/main" id="{72CBB5A8-D9F8-DECA-7C9E-5ADC036B596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849154" y="1371600"/>
            <a:ext cx="6952129" cy="4114800"/>
          </a:xfrm>
          <a:prstGeom prst="rect">
            <a:avLst/>
          </a:prstGeom>
        </p:spPr>
      </p:pic>
      <p:pic>
        <p:nvPicPr>
          <p:cNvPr id="19" name="Picture 18">
            <a:extLst>
              <a:ext uri="{FF2B5EF4-FFF2-40B4-BE49-F238E27FC236}">
                <a16:creationId xmlns:a16="http://schemas.microsoft.com/office/drawing/2014/main" id="{3CB9AF6E-BB05-E3FB-D08D-044D8255DE7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849153" y="1371600"/>
            <a:ext cx="6952129" cy="4114800"/>
          </a:xfrm>
          <a:prstGeom prst="rect">
            <a:avLst/>
          </a:prstGeom>
        </p:spPr>
      </p:pic>
    </p:spTree>
    <p:extLst>
      <p:ext uri="{BB962C8B-B14F-4D97-AF65-F5344CB8AC3E}">
        <p14:creationId xmlns:p14="http://schemas.microsoft.com/office/powerpoint/2010/main" val="414286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6"/>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Units (Coordinate)</a:t>
            </a:r>
          </a:p>
          <a:p>
            <a:r>
              <a:rPr lang="en-US" sz="2400"/>
              <a:t>Northing/Easting Precision</a:t>
            </a:r>
          </a:p>
          <a:p>
            <a:pPr marL="457200" lvl="1" indent="0">
              <a:spcBef>
                <a:spcPts val="1000"/>
              </a:spcBef>
              <a:buNone/>
            </a:pPr>
            <a:r>
              <a:rPr lang="en-US" sz="2000"/>
              <a:t>0.1234</a:t>
            </a:r>
          </a:p>
          <a:p>
            <a:r>
              <a:rPr lang="en-US" sz="2400"/>
              <a:t>Lat/Lon Units</a:t>
            </a:r>
          </a:p>
          <a:p>
            <a:pPr marL="457200" lvl="1" indent="0">
              <a:spcBef>
                <a:spcPts val="1000"/>
              </a:spcBef>
              <a:buNone/>
            </a:pPr>
            <a:r>
              <a:rPr lang="en-US" sz="2000"/>
              <a:t>DD°MM’SS.s”</a:t>
            </a:r>
          </a:p>
          <a:p>
            <a:r>
              <a:rPr lang="en-US" sz="2400"/>
              <a:t>Lat/Lon Precision</a:t>
            </a:r>
          </a:p>
          <a:p>
            <a:pPr marL="457200" lvl="1" indent="0">
              <a:spcBef>
                <a:spcPts val="1000"/>
              </a:spcBef>
              <a:buNone/>
            </a:pPr>
            <a:r>
              <a:rPr lang="en-US" sz="2000"/>
              <a:t>0°00’00.12345”</a:t>
            </a:r>
          </a:p>
          <a:p>
            <a:r>
              <a:rPr lang="en-US" sz="2400"/>
              <a:t>Height Precision</a:t>
            </a:r>
          </a:p>
          <a:p>
            <a:pPr marL="457200" lvl="1" indent="0">
              <a:spcBef>
                <a:spcPts val="1000"/>
              </a:spcBef>
              <a:buNone/>
            </a:pPr>
            <a:r>
              <a:rPr lang="en-US" sz="2000"/>
              <a:t>0.123</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657102"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5" name="Picture 4">
            <a:extLst>
              <a:ext uri="{FF2B5EF4-FFF2-40B4-BE49-F238E27FC236}">
                <a16:creationId xmlns:a16="http://schemas.microsoft.com/office/drawing/2014/main" id="{68F33116-64EB-A28D-C94F-8977018A1CC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7665" y="1371600"/>
            <a:ext cx="6952126" cy="4114797"/>
          </a:xfrm>
          <a:prstGeom prst="rect">
            <a:avLst/>
          </a:prstGeom>
        </p:spPr>
      </p:pic>
      <p:pic>
        <p:nvPicPr>
          <p:cNvPr id="7" name="Picture 6">
            <a:extLst>
              <a:ext uri="{FF2B5EF4-FFF2-40B4-BE49-F238E27FC236}">
                <a16:creationId xmlns:a16="http://schemas.microsoft.com/office/drawing/2014/main" id="{EA96443C-B2F1-1287-4DEE-5C8E2CF9352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847665" y="1371600"/>
            <a:ext cx="6952129" cy="4114800"/>
          </a:xfrm>
          <a:prstGeom prst="rect">
            <a:avLst/>
          </a:prstGeom>
        </p:spPr>
      </p:pic>
      <p:pic>
        <p:nvPicPr>
          <p:cNvPr id="10" name="Picture 9">
            <a:extLst>
              <a:ext uri="{FF2B5EF4-FFF2-40B4-BE49-F238E27FC236}">
                <a16:creationId xmlns:a16="http://schemas.microsoft.com/office/drawing/2014/main" id="{261522F7-03F8-5826-46E4-3F469467186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847665" y="1371600"/>
            <a:ext cx="6952129" cy="4114800"/>
          </a:xfrm>
          <a:prstGeom prst="rect">
            <a:avLst/>
          </a:prstGeom>
        </p:spPr>
      </p:pic>
      <p:pic>
        <p:nvPicPr>
          <p:cNvPr id="8" name="Picture 7">
            <a:extLst>
              <a:ext uri="{FF2B5EF4-FFF2-40B4-BE49-F238E27FC236}">
                <a16:creationId xmlns:a16="http://schemas.microsoft.com/office/drawing/2014/main" id="{791FFD35-87C5-DF00-FE1F-9BE581F1AD10}"/>
              </a:ext>
            </a:extLst>
          </p:cNvPr>
          <p:cNvPicPr>
            <a:picLocks noChangeAspect="1"/>
          </p:cNvPicPr>
          <p:nvPr/>
        </p:nvPicPr>
        <p:blipFill>
          <a:blip r:embed="rId9"/>
          <a:stretch>
            <a:fillRect/>
          </a:stretch>
        </p:blipFill>
        <p:spPr>
          <a:xfrm>
            <a:off x="4846321" y="1371600"/>
            <a:ext cx="6947521" cy="4864608"/>
          </a:xfrm>
          <a:prstGeom prst="rect">
            <a:avLst/>
          </a:prstGeom>
        </p:spPr>
      </p:pic>
      <p:pic>
        <p:nvPicPr>
          <p:cNvPr id="12" name="Picture 11">
            <a:extLst>
              <a:ext uri="{FF2B5EF4-FFF2-40B4-BE49-F238E27FC236}">
                <a16:creationId xmlns:a16="http://schemas.microsoft.com/office/drawing/2014/main" id="{2AEE17F4-9DEA-7F1A-8180-657CDDA8E11E}"/>
              </a:ext>
            </a:extLst>
          </p:cNvPr>
          <p:cNvPicPr>
            <a:picLocks noChangeAspect="1"/>
          </p:cNvPicPr>
          <p:nvPr/>
        </p:nvPicPr>
        <p:blipFill>
          <a:blip r:embed="rId10"/>
          <a:stretch>
            <a:fillRect/>
          </a:stretch>
        </p:blipFill>
        <p:spPr>
          <a:xfrm>
            <a:off x="4846320" y="1371600"/>
            <a:ext cx="6943636" cy="5056632"/>
          </a:xfrm>
          <a:prstGeom prst="rect">
            <a:avLst/>
          </a:prstGeom>
        </p:spPr>
      </p:pic>
    </p:spTree>
    <p:extLst>
      <p:ext uri="{BB962C8B-B14F-4D97-AF65-F5344CB8AC3E}">
        <p14:creationId xmlns:p14="http://schemas.microsoft.com/office/powerpoint/2010/main" val="125094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Units (Other)</a:t>
            </a:r>
          </a:p>
          <a:p>
            <a:r>
              <a:rPr lang="en-US" sz="2400"/>
              <a:t>Temperature Unit</a:t>
            </a:r>
          </a:p>
          <a:p>
            <a:pPr marL="457200" lvl="1" indent="0">
              <a:spcBef>
                <a:spcPts val="1000"/>
              </a:spcBef>
              <a:buNone/>
            </a:pPr>
            <a:r>
              <a:rPr lang="en-US" sz="2000"/>
              <a:t>Fahrenheit (°F)</a:t>
            </a:r>
          </a:p>
          <a:p>
            <a:r>
              <a:rPr lang="en-US" sz="2400"/>
              <a:t>Pressure Unit</a:t>
            </a:r>
          </a:p>
          <a:p>
            <a:pPr marL="457200" lvl="1" indent="0">
              <a:spcBef>
                <a:spcPts val="1000"/>
              </a:spcBef>
              <a:buNone/>
            </a:pPr>
            <a:r>
              <a:rPr lang="en-US" sz="2000"/>
              <a:t>mmHg</a:t>
            </a:r>
            <a:r>
              <a:rPr lang="en-US" sz="1800" i="1"/>
              <a:t>…(millimeters of Mercury)</a:t>
            </a:r>
          </a:p>
          <a:p>
            <a:pPr marL="457200" lvl="1" indent="0">
              <a:spcBef>
                <a:spcPts val="1000"/>
              </a:spcBef>
              <a:buNone/>
            </a:pPr>
            <a:r>
              <a:rPr lang="en-US" sz="2000" b="1"/>
              <a:t>inHg</a:t>
            </a:r>
            <a:r>
              <a:rPr lang="en-US" sz="1800" b="1" i="1"/>
              <a:t>…(inches of Mercury) </a:t>
            </a:r>
            <a:r>
              <a:rPr lang="en-US" sz="1800" i="1"/>
              <a:t>1 inHg = 33.8639 mbar</a:t>
            </a:r>
          </a:p>
          <a:p>
            <a:pPr marL="457200" lvl="1" indent="0">
              <a:spcBef>
                <a:spcPts val="1000"/>
              </a:spcBef>
              <a:buNone/>
            </a:pPr>
            <a:r>
              <a:rPr lang="en-US" sz="1800" err="1"/>
              <a:t>hPa</a:t>
            </a:r>
            <a:r>
              <a:rPr lang="en-US" sz="1800" i="1"/>
              <a:t>…(</a:t>
            </a:r>
            <a:r>
              <a:rPr lang="en-US" sz="1800" i="1" err="1"/>
              <a:t>hectoPascals</a:t>
            </a:r>
            <a:r>
              <a:rPr lang="en-US" sz="1800" i="1"/>
              <a:t>)</a:t>
            </a:r>
          </a:p>
          <a:p>
            <a:pPr marL="457200" lvl="1" indent="0">
              <a:spcBef>
                <a:spcPts val="1000"/>
              </a:spcBef>
              <a:buNone/>
            </a:pPr>
            <a:r>
              <a:rPr lang="en-US" sz="1800"/>
              <a:t>mbar</a:t>
            </a:r>
            <a:r>
              <a:rPr lang="en-US" sz="1800" i="1"/>
              <a:t>…(millibar) 1 mbar = 0.02953 inHg</a:t>
            </a:r>
          </a:p>
          <a:p>
            <a:pPr marL="457200" lvl="1" indent="0">
              <a:spcBef>
                <a:spcPts val="1000"/>
              </a:spcBef>
              <a:buNone/>
            </a:pPr>
            <a:r>
              <a:rPr lang="en-US" sz="1800" i="1"/>
              <a:t>                             1 bar = 1000 millibar</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657102"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5" name="Picture 4">
            <a:extLst>
              <a:ext uri="{FF2B5EF4-FFF2-40B4-BE49-F238E27FC236}">
                <a16:creationId xmlns:a16="http://schemas.microsoft.com/office/drawing/2014/main" id="{68F33116-64EB-A28D-C94F-8977018A1CC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7666" y="1371600"/>
            <a:ext cx="6952124" cy="4114797"/>
          </a:xfrm>
          <a:prstGeom prst="rect">
            <a:avLst/>
          </a:prstGeom>
        </p:spPr>
      </p:pic>
      <p:pic>
        <p:nvPicPr>
          <p:cNvPr id="8" name="Picture 7">
            <a:extLst>
              <a:ext uri="{FF2B5EF4-FFF2-40B4-BE49-F238E27FC236}">
                <a16:creationId xmlns:a16="http://schemas.microsoft.com/office/drawing/2014/main" id="{A48CBB65-B74A-9325-6CB2-9B032404F06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846320" y="1371600"/>
            <a:ext cx="6952129" cy="4114800"/>
          </a:xfrm>
          <a:prstGeom prst="rect">
            <a:avLst/>
          </a:prstGeom>
        </p:spPr>
      </p:pic>
      <p:pic>
        <p:nvPicPr>
          <p:cNvPr id="12" name="Picture 11">
            <a:extLst>
              <a:ext uri="{FF2B5EF4-FFF2-40B4-BE49-F238E27FC236}">
                <a16:creationId xmlns:a16="http://schemas.microsoft.com/office/drawing/2014/main" id="{EE572018-0DA9-BB21-1AEB-ED30446CB16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846320" y="1371600"/>
            <a:ext cx="6952126" cy="4114797"/>
          </a:xfrm>
          <a:prstGeom prst="rect">
            <a:avLst/>
          </a:prstGeom>
        </p:spPr>
      </p:pic>
    </p:spTree>
    <p:extLst>
      <p:ext uri="{BB962C8B-B14F-4D97-AF65-F5344CB8AC3E}">
        <p14:creationId xmlns:p14="http://schemas.microsoft.com/office/powerpoint/2010/main" val="47738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Units (Other)</a:t>
            </a:r>
          </a:p>
          <a:p>
            <a:r>
              <a:rPr lang="en-US" sz="2400"/>
              <a:t>Temperature Unit</a:t>
            </a:r>
          </a:p>
          <a:p>
            <a:pPr marL="457200" lvl="1" indent="0">
              <a:spcBef>
                <a:spcPts val="1000"/>
              </a:spcBef>
              <a:buNone/>
            </a:pPr>
            <a:r>
              <a:rPr lang="en-US" sz="2000"/>
              <a:t>Fahrenheit (°F)</a:t>
            </a:r>
          </a:p>
          <a:p>
            <a:r>
              <a:rPr lang="en-US" sz="2400"/>
              <a:t>Pressure Unit</a:t>
            </a:r>
          </a:p>
          <a:p>
            <a:pPr marL="457200" lvl="1" indent="0">
              <a:spcBef>
                <a:spcPts val="1000"/>
              </a:spcBef>
              <a:buNone/>
            </a:pPr>
            <a:r>
              <a:rPr lang="en-US" sz="2000"/>
              <a:t>mmHg</a:t>
            </a:r>
            <a:r>
              <a:rPr lang="en-US" sz="1800" i="1"/>
              <a:t>…(millimeters of Mercury)</a:t>
            </a:r>
          </a:p>
          <a:p>
            <a:pPr marL="457200" lvl="1" indent="0">
              <a:spcBef>
                <a:spcPts val="1000"/>
              </a:spcBef>
              <a:buNone/>
            </a:pPr>
            <a:r>
              <a:rPr lang="en-US" sz="2000" b="1"/>
              <a:t>inHg</a:t>
            </a:r>
            <a:r>
              <a:rPr lang="en-US" sz="1800" b="1" i="1"/>
              <a:t>…(inches of Mercury) </a:t>
            </a:r>
            <a:r>
              <a:rPr lang="en-US" sz="1800" i="1"/>
              <a:t>1 inHg = 33.8639 mbar</a:t>
            </a:r>
          </a:p>
          <a:p>
            <a:pPr marL="457200" lvl="1" indent="0">
              <a:spcBef>
                <a:spcPts val="1000"/>
              </a:spcBef>
              <a:buNone/>
            </a:pPr>
            <a:r>
              <a:rPr lang="en-US" sz="1800" err="1"/>
              <a:t>hPa</a:t>
            </a:r>
            <a:r>
              <a:rPr lang="en-US" sz="1800" i="1"/>
              <a:t>…(</a:t>
            </a:r>
            <a:r>
              <a:rPr lang="en-US" sz="1800" i="1" err="1"/>
              <a:t>hectoPascals</a:t>
            </a:r>
            <a:r>
              <a:rPr lang="en-US" sz="1800" i="1"/>
              <a:t>)</a:t>
            </a:r>
          </a:p>
          <a:p>
            <a:pPr marL="457200" lvl="1" indent="0">
              <a:spcBef>
                <a:spcPts val="1000"/>
              </a:spcBef>
              <a:buNone/>
            </a:pPr>
            <a:r>
              <a:rPr lang="en-US" sz="1800"/>
              <a:t>mbar</a:t>
            </a:r>
            <a:r>
              <a:rPr lang="en-US" sz="1800" i="1"/>
              <a:t>…(millibar) 1 mbar = 0.02953 inHg</a:t>
            </a:r>
          </a:p>
          <a:p>
            <a:pPr marL="457200" lvl="1" indent="0">
              <a:spcBef>
                <a:spcPts val="1000"/>
              </a:spcBef>
              <a:buNone/>
            </a:pPr>
            <a:r>
              <a:rPr lang="en-US" sz="1800" i="1"/>
              <a:t>                             1 bar = 1000 millibar</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657102"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5" name="Picture 4">
            <a:extLst>
              <a:ext uri="{FF2B5EF4-FFF2-40B4-BE49-F238E27FC236}">
                <a16:creationId xmlns:a16="http://schemas.microsoft.com/office/drawing/2014/main" id="{68F33116-64EB-A28D-C94F-8977018A1CC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7666" y="1371600"/>
            <a:ext cx="6952124" cy="4114797"/>
          </a:xfrm>
          <a:prstGeom prst="rect">
            <a:avLst/>
          </a:prstGeom>
        </p:spPr>
      </p:pic>
      <p:pic>
        <p:nvPicPr>
          <p:cNvPr id="8" name="Picture 7">
            <a:extLst>
              <a:ext uri="{FF2B5EF4-FFF2-40B4-BE49-F238E27FC236}">
                <a16:creationId xmlns:a16="http://schemas.microsoft.com/office/drawing/2014/main" id="{A48CBB65-B74A-9325-6CB2-9B032404F06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846320" y="1371600"/>
            <a:ext cx="6952129" cy="4114800"/>
          </a:xfrm>
          <a:prstGeom prst="rect">
            <a:avLst/>
          </a:prstGeom>
        </p:spPr>
      </p:pic>
      <p:pic>
        <p:nvPicPr>
          <p:cNvPr id="12" name="Picture 11">
            <a:extLst>
              <a:ext uri="{FF2B5EF4-FFF2-40B4-BE49-F238E27FC236}">
                <a16:creationId xmlns:a16="http://schemas.microsoft.com/office/drawing/2014/main" id="{EE572018-0DA9-BB21-1AEB-ED30446CB16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846320" y="1371600"/>
            <a:ext cx="6952126" cy="4114797"/>
          </a:xfrm>
          <a:prstGeom prst="rect">
            <a:avLst/>
          </a:prstGeom>
        </p:spPr>
      </p:pic>
    </p:spTree>
    <p:extLst>
      <p:ext uri="{BB962C8B-B14F-4D97-AF65-F5344CB8AC3E}">
        <p14:creationId xmlns:p14="http://schemas.microsoft.com/office/powerpoint/2010/main" val="117766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4400" b="1"/>
              <a:t>Live Demonstration</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657102"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Tree>
    <p:extLst>
      <p:ext uri="{BB962C8B-B14F-4D97-AF65-F5344CB8AC3E}">
        <p14:creationId xmlns:p14="http://schemas.microsoft.com/office/powerpoint/2010/main" val="49481606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Open Job</a:t>
            </a:r>
          </a:p>
          <a:p>
            <a:r>
              <a:rPr lang="en-US" sz="2400"/>
              <a:t>Default Location</a:t>
            </a:r>
          </a:p>
          <a:p>
            <a:r>
              <a:rPr lang="en-US" sz="2400"/>
              <a:t>Browse</a:t>
            </a:r>
          </a:p>
          <a:p>
            <a:pPr marL="457200" lvl="1" indent="0">
              <a:spcBef>
                <a:spcPts val="1000"/>
              </a:spcBef>
              <a:buNone/>
            </a:pPr>
            <a:r>
              <a:rPr lang="en-US" sz="2000"/>
              <a:t>Navigation to alternate location</a:t>
            </a:r>
            <a:endParaRPr lang="en-US" sz="2000" i="1"/>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694784"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5" name="Picture 4">
            <a:extLst>
              <a:ext uri="{FF2B5EF4-FFF2-40B4-BE49-F238E27FC236}">
                <a16:creationId xmlns:a16="http://schemas.microsoft.com/office/drawing/2014/main" id="{68F33116-64EB-A28D-C94F-8977018A1CC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7666" y="1371600"/>
            <a:ext cx="6952124" cy="4114796"/>
          </a:xfrm>
          <a:prstGeom prst="rect">
            <a:avLst/>
          </a:prstGeom>
        </p:spPr>
      </p:pic>
      <p:pic>
        <p:nvPicPr>
          <p:cNvPr id="7" name="Picture 6">
            <a:extLst>
              <a:ext uri="{FF2B5EF4-FFF2-40B4-BE49-F238E27FC236}">
                <a16:creationId xmlns:a16="http://schemas.microsoft.com/office/drawing/2014/main" id="{7BB1D78A-25B2-E2E9-180C-0249135F2513}"/>
              </a:ext>
            </a:extLst>
          </p:cNvPr>
          <p:cNvPicPr>
            <a:picLocks noChangeAspect="1"/>
          </p:cNvPicPr>
          <p:nvPr/>
        </p:nvPicPr>
        <p:blipFill>
          <a:blip r:embed="rId7"/>
          <a:stretch>
            <a:fillRect/>
          </a:stretch>
        </p:blipFill>
        <p:spPr>
          <a:xfrm>
            <a:off x="4847666" y="1371600"/>
            <a:ext cx="6952130" cy="4114800"/>
          </a:xfrm>
          <a:prstGeom prst="rect">
            <a:avLst/>
          </a:prstGeom>
        </p:spPr>
      </p:pic>
      <p:pic>
        <p:nvPicPr>
          <p:cNvPr id="10" name="Picture 9">
            <a:extLst>
              <a:ext uri="{FF2B5EF4-FFF2-40B4-BE49-F238E27FC236}">
                <a16:creationId xmlns:a16="http://schemas.microsoft.com/office/drawing/2014/main" id="{B7FC0DEE-5884-91CD-351F-A9DE6BB505F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847666" y="1371600"/>
            <a:ext cx="6952129" cy="4114800"/>
          </a:xfrm>
          <a:prstGeom prst="rect">
            <a:avLst/>
          </a:prstGeom>
        </p:spPr>
      </p:pic>
    </p:spTree>
    <p:extLst>
      <p:ext uri="{BB962C8B-B14F-4D97-AF65-F5344CB8AC3E}">
        <p14:creationId xmlns:p14="http://schemas.microsoft.com/office/powerpoint/2010/main" val="286485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Delete Job</a:t>
            </a:r>
          </a:p>
          <a:p>
            <a:r>
              <a:rPr lang="en-US" sz="2400"/>
              <a:t>Default Location</a:t>
            </a:r>
          </a:p>
          <a:p>
            <a:r>
              <a:rPr lang="en-US" sz="2400"/>
              <a:t>Browse</a:t>
            </a:r>
          </a:p>
          <a:p>
            <a:pPr marL="457200" lvl="1" indent="0">
              <a:spcBef>
                <a:spcPts val="1000"/>
              </a:spcBef>
              <a:buNone/>
            </a:pPr>
            <a:r>
              <a:rPr lang="en-US" sz="2000"/>
              <a:t>Navigation to alternate location</a:t>
            </a:r>
            <a:endParaRPr lang="en-US" sz="2000" i="1"/>
          </a:p>
          <a:p>
            <a:r>
              <a:rPr lang="en-US" sz="2400"/>
              <a:t>Warning…Last Chance!</a:t>
            </a:r>
            <a:endParaRPr lang="en-US" sz="2000" i="1"/>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07667"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5" name="Picture 4">
            <a:extLst>
              <a:ext uri="{FF2B5EF4-FFF2-40B4-BE49-F238E27FC236}">
                <a16:creationId xmlns:a16="http://schemas.microsoft.com/office/drawing/2014/main" id="{68F33116-64EB-A28D-C94F-8977018A1CC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7666" y="1371600"/>
            <a:ext cx="6952123" cy="4114796"/>
          </a:xfrm>
          <a:prstGeom prst="rect">
            <a:avLst/>
          </a:prstGeom>
        </p:spPr>
      </p:pic>
      <p:pic>
        <p:nvPicPr>
          <p:cNvPr id="8" name="Picture 7">
            <a:extLst>
              <a:ext uri="{FF2B5EF4-FFF2-40B4-BE49-F238E27FC236}">
                <a16:creationId xmlns:a16="http://schemas.microsoft.com/office/drawing/2014/main" id="{F712CD1A-AB17-4E9F-807D-9977BE62751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847666" y="1371600"/>
            <a:ext cx="6952129" cy="4114800"/>
          </a:xfrm>
          <a:prstGeom prst="rect">
            <a:avLst/>
          </a:prstGeom>
        </p:spPr>
      </p:pic>
      <p:pic>
        <p:nvPicPr>
          <p:cNvPr id="14" name="Picture 13">
            <a:extLst>
              <a:ext uri="{FF2B5EF4-FFF2-40B4-BE49-F238E27FC236}">
                <a16:creationId xmlns:a16="http://schemas.microsoft.com/office/drawing/2014/main" id="{C1801138-19EF-718B-5E58-027AE87043A1}"/>
              </a:ext>
            </a:extLst>
          </p:cNvPr>
          <p:cNvPicPr>
            <a:picLocks noChangeAspect="1"/>
          </p:cNvPicPr>
          <p:nvPr/>
        </p:nvPicPr>
        <p:blipFill>
          <a:blip r:embed="rId8"/>
          <a:stretch>
            <a:fillRect/>
          </a:stretch>
        </p:blipFill>
        <p:spPr>
          <a:xfrm>
            <a:off x="4847666" y="1371600"/>
            <a:ext cx="6952130" cy="4114800"/>
          </a:xfrm>
          <a:prstGeom prst="rect">
            <a:avLst/>
          </a:prstGeom>
        </p:spPr>
      </p:pic>
      <p:pic>
        <p:nvPicPr>
          <p:cNvPr id="12" name="Picture 11">
            <a:extLst>
              <a:ext uri="{FF2B5EF4-FFF2-40B4-BE49-F238E27FC236}">
                <a16:creationId xmlns:a16="http://schemas.microsoft.com/office/drawing/2014/main" id="{0331CB2C-13CC-2B1A-3A01-770F23E13CCD}"/>
              </a:ext>
            </a:extLst>
          </p:cNvPr>
          <p:cNvPicPr>
            <a:picLocks noChangeAspect="1"/>
          </p:cNvPicPr>
          <p:nvPr/>
        </p:nvPicPr>
        <p:blipFill>
          <a:blip r:embed="rId9"/>
          <a:stretch>
            <a:fillRect/>
          </a:stretch>
        </p:blipFill>
        <p:spPr>
          <a:xfrm>
            <a:off x="4847660" y="1371600"/>
            <a:ext cx="6952130" cy="4114800"/>
          </a:xfrm>
          <a:prstGeom prst="rect">
            <a:avLst/>
          </a:prstGeom>
        </p:spPr>
      </p:pic>
    </p:spTree>
    <p:extLst>
      <p:ext uri="{BB962C8B-B14F-4D97-AF65-F5344CB8AC3E}">
        <p14:creationId xmlns:p14="http://schemas.microsoft.com/office/powerpoint/2010/main" val="249397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4400" b="1"/>
              <a:t>Live Demonstration</a:t>
            </a:r>
            <a:endParaRPr lang="en-US" sz="4400" i="1"/>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28800" y="301752"/>
            <a:ext cx="707667"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2" name="Picture 1">
            <a:extLst>
              <a:ext uri="{FF2B5EF4-FFF2-40B4-BE49-F238E27FC236}">
                <a16:creationId xmlns:a16="http://schemas.microsoft.com/office/drawing/2014/main" id="{52F9E0B3-3DA1-FD5F-7FF5-D2BF675EBD6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3192" y="301752"/>
            <a:ext cx="694784" cy="914400"/>
          </a:xfrm>
          <a:prstGeom prst="rect">
            <a:avLst/>
          </a:prstGeom>
        </p:spPr>
      </p:pic>
      <p:sp>
        <p:nvSpPr>
          <p:cNvPr id="7" name="Plus Sign 6">
            <a:extLst>
              <a:ext uri="{FF2B5EF4-FFF2-40B4-BE49-F238E27FC236}">
                <a16:creationId xmlns:a16="http://schemas.microsoft.com/office/drawing/2014/main" id="{8A472065-D4A2-FEA7-6EA2-003281689E29}"/>
              </a:ext>
            </a:extLst>
          </p:cNvPr>
          <p:cNvSpPr>
            <a:spLocks noChangeAspect="1"/>
          </p:cNvSpPr>
          <p:nvPr/>
        </p:nvSpPr>
        <p:spPr>
          <a:xfrm>
            <a:off x="1229788" y="530352"/>
            <a:ext cx="457200" cy="457200"/>
          </a:xfrm>
          <a:prstGeom prst="mathPlus">
            <a:avLst/>
          </a:prstGeom>
          <a:solidFill>
            <a:srgbClr val="3689BC"/>
          </a:solidFill>
          <a:ln>
            <a:solidFill>
              <a:srgbClr val="36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64189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Exchange</a:t>
            </a:r>
          </a:p>
          <a:p>
            <a:r>
              <a:rPr lang="en-US" sz="2400"/>
              <a:t>To Job</a:t>
            </a:r>
          </a:p>
          <a:p>
            <a:r>
              <a:rPr lang="en-US" sz="2400"/>
              <a:t>From Job</a:t>
            </a:r>
          </a:p>
          <a:p>
            <a:r>
              <a:rPr lang="en-US" sz="2400"/>
              <a:t>To File</a:t>
            </a:r>
          </a:p>
          <a:p>
            <a:r>
              <a:rPr lang="en-US" sz="2400"/>
              <a:t>From File</a:t>
            </a:r>
          </a:p>
          <a:p>
            <a:r>
              <a:rPr lang="en-US" sz="2400"/>
              <a:t>Enterprise</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630620"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
        <p:nvSpPr>
          <p:cNvPr id="16" name="Rectangle 15">
            <a:extLst>
              <a:ext uri="{FF2B5EF4-FFF2-40B4-BE49-F238E27FC236}">
                <a16:creationId xmlns:a16="http://schemas.microsoft.com/office/drawing/2014/main" id="{AAB0C838-24DE-6DB9-9CB9-1C1F36FC84B5}"/>
              </a:ext>
            </a:extLst>
          </p:cNvPr>
          <p:cNvSpPr/>
          <p:nvPr/>
        </p:nvSpPr>
        <p:spPr>
          <a:xfrm>
            <a:off x="7275008" y="1847850"/>
            <a:ext cx="1028700" cy="170409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12E877C-C98D-2A24-50FE-1B78C78C9320}"/>
              </a:ext>
            </a:extLst>
          </p:cNvPr>
          <p:cNvSpPr/>
          <p:nvPr/>
        </p:nvSpPr>
        <p:spPr>
          <a:xfrm>
            <a:off x="8367716" y="1847850"/>
            <a:ext cx="1028700" cy="170409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9A51A5D-4BD7-F0D4-4B35-7FCB6B2B0551}"/>
              </a:ext>
            </a:extLst>
          </p:cNvPr>
          <p:cNvPicPr>
            <a:picLocks noChangeAspect="1"/>
          </p:cNvPicPr>
          <p:nvPr/>
        </p:nvPicPr>
        <p:blipFill>
          <a:blip r:embed="rId6"/>
          <a:stretch>
            <a:fillRect/>
          </a:stretch>
        </p:blipFill>
        <p:spPr>
          <a:xfrm>
            <a:off x="4846320" y="563362"/>
            <a:ext cx="6952130" cy="4114800"/>
          </a:xfrm>
          <a:prstGeom prst="rect">
            <a:avLst/>
          </a:prstGeom>
        </p:spPr>
      </p:pic>
      <p:pic>
        <p:nvPicPr>
          <p:cNvPr id="5" name="Picture 4">
            <a:extLst>
              <a:ext uri="{FF2B5EF4-FFF2-40B4-BE49-F238E27FC236}">
                <a16:creationId xmlns:a16="http://schemas.microsoft.com/office/drawing/2014/main" id="{68F33116-64EB-A28D-C94F-8977018A1CC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846320" y="1371600"/>
            <a:ext cx="6954815" cy="4114798"/>
          </a:xfrm>
          <a:prstGeom prst="rect">
            <a:avLst/>
          </a:prstGeom>
        </p:spPr>
      </p:pic>
      <p:sp>
        <p:nvSpPr>
          <p:cNvPr id="12" name="Rectangle 11">
            <a:extLst>
              <a:ext uri="{FF2B5EF4-FFF2-40B4-BE49-F238E27FC236}">
                <a16:creationId xmlns:a16="http://schemas.microsoft.com/office/drawing/2014/main" id="{43EB22BF-FF32-AA2E-0B10-AB278B70F78D}"/>
              </a:ext>
            </a:extLst>
          </p:cNvPr>
          <p:cNvSpPr/>
          <p:nvPr/>
        </p:nvSpPr>
        <p:spPr>
          <a:xfrm>
            <a:off x="7223760" y="1920240"/>
            <a:ext cx="1097280" cy="155448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970281-2460-9815-9DC0-51E0E3E35D8B}"/>
              </a:ext>
            </a:extLst>
          </p:cNvPr>
          <p:cNvSpPr/>
          <p:nvPr/>
        </p:nvSpPr>
        <p:spPr>
          <a:xfrm>
            <a:off x="8354956" y="1918230"/>
            <a:ext cx="1097280" cy="155448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617958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Exchange</a:t>
            </a:r>
          </a:p>
          <a:p>
            <a:r>
              <a:rPr lang="en-US" sz="2400"/>
              <a:t>To Job</a:t>
            </a:r>
          </a:p>
          <a:p>
            <a:r>
              <a:rPr lang="en-US" sz="2400"/>
              <a:t>From Job</a:t>
            </a:r>
          </a:p>
          <a:p>
            <a:r>
              <a:rPr lang="en-US" sz="2400"/>
              <a:t>To File</a:t>
            </a:r>
          </a:p>
          <a:p>
            <a:r>
              <a:rPr lang="en-US" sz="2400"/>
              <a:t>From File</a:t>
            </a:r>
          </a:p>
          <a:p>
            <a:r>
              <a:rPr lang="en-US" sz="2400"/>
              <a:t>Enterprise</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26362"/>
            <a:ext cx="630620" cy="865179"/>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5" name="Picture 4">
            <a:extLst>
              <a:ext uri="{FF2B5EF4-FFF2-40B4-BE49-F238E27FC236}">
                <a16:creationId xmlns:a16="http://schemas.microsoft.com/office/drawing/2014/main" id="{68F33116-64EB-A28D-C94F-8977018A1CC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4815" cy="4114798"/>
          </a:xfrm>
          <a:prstGeom prst="rect">
            <a:avLst/>
          </a:prstGeom>
        </p:spPr>
      </p:pic>
    </p:spTree>
    <p:extLst>
      <p:ext uri="{BB962C8B-B14F-4D97-AF65-F5344CB8AC3E}">
        <p14:creationId xmlns:p14="http://schemas.microsoft.com/office/powerpoint/2010/main" val="2596281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fontScale="55000" lnSpcReduction="20000"/>
          </a:bodyPr>
          <a:lstStyle/>
          <a:p>
            <a:pPr marL="0" indent="0">
              <a:spcAft>
                <a:spcPts val="600"/>
              </a:spcAft>
              <a:buNone/>
            </a:pPr>
            <a:r>
              <a:rPr lang="en-US" sz="4400" b="1" dirty="0"/>
              <a:t>Global Settings - Job</a:t>
            </a:r>
          </a:p>
          <a:p>
            <a:pPr marL="0" indent="0">
              <a:buNone/>
            </a:pPr>
            <a:r>
              <a:rPr lang="en-US" sz="4000" b="1" i="0" dirty="0">
                <a:effectLst/>
              </a:rPr>
              <a:t>Continue Point Name Numbering </a:t>
            </a:r>
          </a:p>
          <a:p>
            <a:pPr marL="742950" lvl="1" indent="-285750" algn="l">
              <a:lnSpc>
                <a:spcPct val="110000"/>
              </a:lnSpc>
              <a:buFont typeface="Arial" panose="020B0604020202020204" pitchFamily="34" charset="0"/>
              <a:buChar char="•"/>
            </a:pPr>
            <a:r>
              <a:rPr lang="en-US" sz="4000" b="0" i="0" dirty="0">
                <a:effectLst/>
              </a:rPr>
              <a:t>check box affects an automatically suggested name of the first point added to a new job. If the check box is selected, the point naming will continue from the last open job.</a:t>
            </a:r>
          </a:p>
          <a:p>
            <a:pPr lvl="1">
              <a:lnSpc>
                <a:spcPct val="110000"/>
              </a:lnSpc>
            </a:pPr>
            <a:r>
              <a:rPr lang="en-US" sz="4000" b="1" i="0" dirty="0">
                <a:effectLst/>
              </a:rPr>
              <a:t>Example:</a:t>
            </a:r>
            <a:r>
              <a:rPr lang="en-US" sz="4000" b="0" i="0" dirty="0">
                <a:effectLst/>
              </a:rPr>
              <a:t> the name of the final point in previous job is "84"; the increment value is "9"; the name of the new job’s start point will be "93".</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47669" y="1372396"/>
            <a:ext cx="6949426" cy="4113199"/>
          </a:xfrm>
          <a:prstGeom prst="rect">
            <a:avLst/>
          </a:prstGeom>
        </p:spPr>
      </p:pic>
      <p:pic>
        <p:nvPicPr>
          <p:cNvPr id="2" name="Picture 1">
            <a:extLst>
              <a:ext uri="{FF2B5EF4-FFF2-40B4-BE49-F238E27FC236}">
                <a16:creationId xmlns:a16="http://schemas.microsoft.com/office/drawing/2014/main" id="{118439DC-6EEA-EB15-F52C-25D67118B7A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8062" y="315568"/>
            <a:ext cx="637848" cy="886764"/>
          </a:xfrm>
          <a:prstGeom prst="rect">
            <a:avLst/>
          </a:prstGeom>
        </p:spPr>
      </p:pic>
    </p:spTree>
    <p:extLst>
      <p:ext uri="{BB962C8B-B14F-4D97-AF65-F5344CB8AC3E}">
        <p14:creationId xmlns:p14="http://schemas.microsoft.com/office/powerpoint/2010/main" val="308315975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4400" b="1"/>
              <a:t>Live Demonstration</a:t>
            </a:r>
            <a:endParaRPr lang="en-US" sz="4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630620"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Tree>
    <p:extLst>
      <p:ext uri="{BB962C8B-B14F-4D97-AF65-F5344CB8AC3E}">
        <p14:creationId xmlns:p14="http://schemas.microsoft.com/office/powerpoint/2010/main" val="42840248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fontScale="92500" lnSpcReduction="20000"/>
          </a:bodyPr>
          <a:lstStyle/>
          <a:p>
            <a:pPr marL="0" indent="0">
              <a:spcAft>
                <a:spcPts val="600"/>
              </a:spcAft>
              <a:buNone/>
            </a:pPr>
            <a:r>
              <a:rPr lang="en-US" b="1"/>
              <a:t>Edit</a:t>
            </a:r>
          </a:p>
          <a:p>
            <a:r>
              <a:rPr lang="en-US" sz="2400"/>
              <a:t>Points</a:t>
            </a:r>
          </a:p>
          <a:p>
            <a:r>
              <a:rPr lang="en-US" sz="2400"/>
              <a:t>Codes</a:t>
            </a:r>
          </a:p>
          <a:p>
            <a:r>
              <a:rPr lang="en-US" sz="2400"/>
              <a:t>Layers</a:t>
            </a:r>
          </a:p>
          <a:p>
            <a:r>
              <a:rPr lang="en-US" sz="2400"/>
              <a:t>Linework</a:t>
            </a:r>
          </a:p>
          <a:p>
            <a:r>
              <a:rPr lang="en-US" sz="2400"/>
              <a:t>Areas</a:t>
            </a:r>
          </a:p>
          <a:p>
            <a:r>
              <a:rPr lang="en-US" sz="2400"/>
              <a:t>Point Lists</a:t>
            </a:r>
          </a:p>
          <a:p>
            <a:r>
              <a:rPr lang="en-US" sz="2400"/>
              <a:t>Raw Data</a:t>
            </a:r>
          </a:p>
          <a:p>
            <a:r>
              <a:rPr lang="en-US" sz="2400"/>
              <a:t>Background</a:t>
            </a:r>
          </a:p>
          <a:p>
            <a:r>
              <a:rPr lang="en-US" sz="2400"/>
              <a:t>Surfaces</a:t>
            </a:r>
          </a:p>
          <a:p>
            <a:r>
              <a:rPr lang="en-US" sz="2400"/>
              <a:t>Planes</a:t>
            </a:r>
          </a:p>
          <a:p>
            <a:r>
              <a:rPr lang="en-US" sz="2400"/>
              <a:t>Roads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667593"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5" name="Picture 4">
            <a:extLst>
              <a:ext uri="{FF2B5EF4-FFF2-40B4-BE49-F238E27FC236}">
                <a16:creationId xmlns:a16="http://schemas.microsoft.com/office/drawing/2014/main" id="{68F33116-64EB-A28D-C94F-8977018A1CC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1549" y="226088"/>
            <a:ext cx="6952126" cy="4114798"/>
          </a:xfrm>
          <a:prstGeom prst="rect">
            <a:avLst/>
          </a:prstGeom>
        </p:spPr>
      </p:pic>
      <p:pic>
        <p:nvPicPr>
          <p:cNvPr id="7" name="Picture 6">
            <a:extLst>
              <a:ext uri="{FF2B5EF4-FFF2-40B4-BE49-F238E27FC236}">
                <a16:creationId xmlns:a16="http://schemas.microsoft.com/office/drawing/2014/main" id="{B2C52C7C-F432-8090-3965-9B76A34D7704}"/>
              </a:ext>
            </a:extLst>
          </p:cNvPr>
          <p:cNvPicPr>
            <a:picLocks noChangeAspect="1"/>
          </p:cNvPicPr>
          <p:nvPr/>
        </p:nvPicPr>
        <p:blipFill>
          <a:blip r:embed="rId7"/>
          <a:stretch>
            <a:fillRect/>
          </a:stretch>
        </p:blipFill>
        <p:spPr>
          <a:xfrm>
            <a:off x="4846320" y="1371600"/>
            <a:ext cx="6952130" cy="4114800"/>
          </a:xfrm>
          <a:prstGeom prst="rect">
            <a:avLst/>
          </a:prstGeom>
        </p:spPr>
      </p:pic>
      <p:sp>
        <p:nvSpPr>
          <p:cNvPr id="2" name="Rectangle 1">
            <a:extLst>
              <a:ext uri="{FF2B5EF4-FFF2-40B4-BE49-F238E27FC236}">
                <a16:creationId xmlns:a16="http://schemas.microsoft.com/office/drawing/2014/main" id="{A6CEC140-0396-B3FF-726B-B92DF7138CA3}"/>
              </a:ext>
            </a:extLst>
          </p:cNvPr>
          <p:cNvSpPr/>
          <p:nvPr/>
        </p:nvSpPr>
        <p:spPr>
          <a:xfrm>
            <a:off x="4917233" y="1920240"/>
            <a:ext cx="1101012" cy="164592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F066E3-2BAE-5EF9-81D2-367B48E590E6}"/>
              </a:ext>
            </a:extLst>
          </p:cNvPr>
          <p:cNvSpPr/>
          <p:nvPr/>
        </p:nvSpPr>
        <p:spPr>
          <a:xfrm>
            <a:off x="9509760" y="1920240"/>
            <a:ext cx="1101012" cy="164592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EAFA4F2-F824-CDCC-6C3C-6C3A240B7990}"/>
              </a:ext>
            </a:extLst>
          </p:cNvPr>
          <p:cNvSpPr/>
          <p:nvPr/>
        </p:nvSpPr>
        <p:spPr>
          <a:xfrm>
            <a:off x="9509760" y="3665466"/>
            <a:ext cx="1101012" cy="164592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F1131D-6734-1263-0F9E-366BD23C9C0A}"/>
              </a:ext>
            </a:extLst>
          </p:cNvPr>
          <p:cNvSpPr/>
          <p:nvPr/>
        </p:nvSpPr>
        <p:spPr>
          <a:xfrm>
            <a:off x="10651717" y="1920240"/>
            <a:ext cx="1101012" cy="164592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84F479-6DA9-1999-0B6F-52F2F0580AD7}"/>
              </a:ext>
            </a:extLst>
          </p:cNvPr>
          <p:cNvSpPr/>
          <p:nvPr/>
        </p:nvSpPr>
        <p:spPr>
          <a:xfrm>
            <a:off x="7216600" y="3665466"/>
            <a:ext cx="1101012" cy="164592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47895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Edit (Points)</a:t>
            </a:r>
          </a:p>
          <a:p>
            <a:r>
              <a:rPr lang="en-US" sz="2400"/>
              <a:t>Points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2495"/>
            <a:ext cx="667593" cy="912913"/>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7" name="Picture 6">
            <a:extLst>
              <a:ext uri="{FF2B5EF4-FFF2-40B4-BE49-F238E27FC236}">
                <a16:creationId xmlns:a16="http://schemas.microsoft.com/office/drawing/2014/main" id="{B2C52C7C-F432-8090-3965-9B76A34D77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2129" cy="4114800"/>
          </a:xfrm>
          <a:prstGeom prst="rect">
            <a:avLst/>
          </a:prstGeom>
        </p:spPr>
      </p:pic>
    </p:spTree>
    <p:extLst>
      <p:ext uri="{BB962C8B-B14F-4D97-AF65-F5344CB8AC3E}">
        <p14:creationId xmlns:p14="http://schemas.microsoft.com/office/powerpoint/2010/main" val="22220941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Edit (Areas)</a:t>
            </a:r>
          </a:p>
          <a:p>
            <a:r>
              <a:rPr lang="en-US" sz="2400"/>
              <a:t>Areas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740" y="301752"/>
            <a:ext cx="666496"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7" name="Picture 6">
            <a:extLst>
              <a:ext uri="{FF2B5EF4-FFF2-40B4-BE49-F238E27FC236}">
                <a16:creationId xmlns:a16="http://schemas.microsoft.com/office/drawing/2014/main" id="{B2C52C7C-F432-8090-3965-9B76A34D77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2129" cy="4114800"/>
          </a:xfrm>
          <a:prstGeom prst="rect">
            <a:avLst/>
          </a:prstGeom>
        </p:spPr>
      </p:pic>
    </p:spTree>
    <p:extLst>
      <p:ext uri="{BB962C8B-B14F-4D97-AF65-F5344CB8AC3E}">
        <p14:creationId xmlns:p14="http://schemas.microsoft.com/office/powerpoint/2010/main" val="128881013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Edit (Points Lists)</a:t>
            </a:r>
          </a:p>
          <a:p>
            <a:r>
              <a:rPr lang="en-US" sz="2400"/>
              <a:t>Point Lists</a:t>
            </a:r>
          </a:p>
          <a:p>
            <a:r>
              <a:rPr lang="en-US" sz="2400"/>
              <a:t>Add Point List</a:t>
            </a:r>
          </a:p>
          <a:p>
            <a:pPr marL="457200" lvl="1" indent="0">
              <a:buNone/>
            </a:pPr>
            <a:r>
              <a:rPr lang="en-US" sz="2000"/>
              <a:t>Name…point list</a:t>
            </a:r>
          </a:p>
          <a:p>
            <a:pPr marL="457200" lvl="1" indent="0">
              <a:buNone/>
            </a:pPr>
            <a:r>
              <a:rPr lang="en-US" sz="2000"/>
              <a:t>Add…points</a:t>
            </a:r>
          </a:p>
          <a:p>
            <a:r>
              <a:rPr lang="en-US" sz="2400"/>
              <a:t>Add</a:t>
            </a:r>
          </a:p>
          <a:p>
            <a:pPr marL="457200" lvl="1" indent="0">
              <a:buNone/>
            </a:pPr>
            <a:r>
              <a:rPr lang="en-US" sz="2000"/>
              <a:t>Selection Parameters</a:t>
            </a:r>
          </a:p>
          <a:p>
            <a:r>
              <a:rPr lang="en-US" sz="2400"/>
              <a:t> Modification</a:t>
            </a:r>
          </a:p>
          <a:p>
            <a:pPr marL="457200" lvl="1" indent="0">
              <a:buNone/>
            </a:pPr>
            <a:r>
              <a:rPr lang="en-US" sz="2000"/>
              <a:t>Delete</a:t>
            </a:r>
          </a:p>
          <a:p>
            <a:pPr marL="457200" lvl="1" indent="0">
              <a:buNone/>
            </a:pPr>
            <a:r>
              <a:rPr lang="en-US" sz="2000"/>
              <a:t>Edit</a:t>
            </a:r>
          </a:p>
          <a:p>
            <a:pPr marL="457200" lvl="1" indent="0">
              <a:buNone/>
            </a:pPr>
            <a:endParaRPr lang="en-US" sz="20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662" y="301752"/>
            <a:ext cx="664652"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7" name="Picture 6">
            <a:extLst>
              <a:ext uri="{FF2B5EF4-FFF2-40B4-BE49-F238E27FC236}">
                <a16:creationId xmlns:a16="http://schemas.microsoft.com/office/drawing/2014/main" id="{B2C52C7C-F432-8090-3965-9B76A34D77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2129" cy="4114799"/>
          </a:xfrm>
          <a:prstGeom prst="rect">
            <a:avLst/>
          </a:prstGeom>
        </p:spPr>
      </p:pic>
      <p:pic>
        <p:nvPicPr>
          <p:cNvPr id="5" name="Picture 4">
            <a:extLst>
              <a:ext uri="{FF2B5EF4-FFF2-40B4-BE49-F238E27FC236}">
                <a16:creationId xmlns:a16="http://schemas.microsoft.com/office/drawing/2014/main" id="{2C5C87B6-56C8-7D98-D808-446B5B22EC58}"/>
              </a:ext>
            </a:extLst>
          </p:cNvPr>
          <p:cNvPicPr>
            <a:picLocks noChangeAspect="1"/>
          </p:cNvPicPr>
          <p:nvPr/>
        </p:nvPicPr>
        <p:blipFill>
          <a:blip r:embed="rId7"/>
          <a:stretch>
            <a:fillRect/>
          </a:stretch>
        </p:blipFill>
        <p:spPr>
          <a:xfrm>
            <a:off x="4846320" y="1828802"/>
            <a:ext cx="6952130" cy="4114800"/>
          </a:xfrm>
          <a:prstGeom prst="rect">
            <a:avLst/>
          </a:prstGeom>
        </p:spPr>
      </p:pic>
      <p:pic>
        <p:nvPicPr>
          <p:cNvPr id="9" name="Picture 8">
            <a:extLst>
              <a:ext uri="{FF2B5EF4-FFF2-40B4-BE49-F238E27FC236}">
                <a16:creationId xmlns:a16="http://schemas.microsoft.com/office/drawing/2014/main" id="{C929E449-6153-971C-A686-35B3A173B2D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861649" y="2331562"/>
            <a:ext cx="6952129" cy="4114800"/>
          </a:xfrm>
          <a:prstGeom prst="rect">
            <a:avLst/>
          </a:prstGeom>
        </p:spPr>
      </p:pic>
      <p:pic>
        <p:nvPicPr>
          <p:cNvPr id="12" name="Picture 11">
            <a:extLst>
              <a:ext uri="{FF2B5EF4-FFF2-40B4-BE49-F238E27FC236}">
                <a16:creationId xmlns:a16="http://schemas.microsoft.com/office/drawing/2014/main" id="{528D1960-2B17-D156-39DB-F0A2C9731DD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841546" y="3022248"/>
            <a:ext cx="6952129" cy="4114800"/>
          </a:xfrm>
          <a:prstGeom prst="rect">
            <a:avLst/>
          </a:prstGeom>
        </p:spPr>
      </p:pic>
      <p:pic>
        <p:nvPicPr>
          <p:cNvPr id="14" name="Picture 13">
            <a:extLst>
              <a:ext uri="{FF2B5EF4-FFF2-40B4-BE49-F238E27FC236}">
                <a16:creationId xmlns:a16="http://schemas.microsoft.com/office/drawing/2014/main" id="{190E3D98-BDA1-9E64-C18C-6AE84C43BAAA}"/>
              </a:ext>
            </a:extLst>
          </p:cNvPr>
          <p:cNvPicPr>
            <a:picLocks noChangeAspect="1"/>
          </p:cNvPicPr>
          <p:nvPr/>
        </p:nvPicPr>
        <p:blipFill>
          <a:blip r:embed="rId10"/>
          <a:stretch>
            <a:fillRect/>
          </a:stretch>
        </p:blipFill>
        <p:spPr>
          <a:xfrm>
            <a:off x="4866423" y="3975627"/>
            <a:ext cx="6952130" cy="4114800"/>
          </a:xfrm>
          <a:prstGeom prst="rect">
            <a:avLst/>
          </a:prstGeom>
        </p:spPr>
      </p:pic>
      <p:pic>
        <p:nvPicPr>
          <p:cNvPr id="16" name="Picture 15">
            <a:extLst>
              <a:ext uri="{FF2B5EF4-FFF2-40B4-BE49-F238E27FC236}">
                <a16:creationId xmlns:a16="http://schemas.microsoft.com/office/drawing/2014/main" id="{D05284A3-0F58-F108-4C69-0B7824D9327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757635" y="2834323"/>
            <a:ext cx="7039535" cy="4114799"/>
          </a:xfrm>
          <a:prstGeom prst="rect">
            <a:avLst/>
          </a:prstGeom>
        </p:spPr>
      </p:pic>
    </p:spTree>
    <p:extLst>
      <p:ext uri="{BB962C8B-B14F-4D97-AF65-F5344CB8AC3E}">
        <p14:creationId xmlns:p14="http://schemas.microsoft.com/office/powerpoint/2010/main" val="24635028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Edit (Surfaces)</a:t>
            </a:r>
          </a:p>
          <a:p>
            <a:r>
              <a:rPr lang="en-US" sz="2400"/>
              <a:t>Surfaces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662" y="301752"/>
            <a:ext cx="664652"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7" name="Picture 6">
            <a:extLst>
              <a:ext uri="{FF2B5EF4-FFF2-40B4-BE49-F238E27FC236}">
                <a16:creationId xmlns:a16="http://schemas.microsoft.com/office/drawing/2014/main" id="{B2C52C7C-F432-8090-3965-9B76A34D77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2129" cy="4114799"/>
          </a:xfrm>
          <a:prstGeom prst="rect">
            <a:avLst/>
          </a:prstGeom>
        </p:spPr>
      </p:pic>
    </p:spTree>
    <p:extLst>
      <p:ext uri="{BB962C8B-B14F-4D97-AF65-F5344CB8AC3E}">
        <p14:creationId xmlns:p14="http://schemas.microsoft.com/office/powerpoint/2010/main" val="13857626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Edit (Roads)</a:t>
            </a:r>
          </a:p>
          <a:p>
            <a:r>
              <a:rPr lang="en-US" sz="2400"/>
              <a:t>Surfaces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662" y="304506"/>
            <a:ext cx="664652" cy="908891"/>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7" name="Picture 6">
            <a:extLst>
              <a:ext uri="{FF2B5EF4-FFF2-40B4-BE49-F238E27FC236}">
                <a16:creationId xmlns:a16="http://schemas.microsoft.com/office/drawing/2014/main" id="{B2C52C7C-F432-8090-3965-9B76A34D77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2128" cy="4114799"/>
          </a:xfrm>
          <a:prstGeom prst="rect">
            <a:avLst/>
          </a:prstGeom>
        </p:spPr>
      </p:pic>
    </p:spTree>
    <p:extLst>
      <p:ext uri="{BB962C8B-B14F-4D97-AF65-F5344CB8AC3E}">
        <p14:creationId xmlns:p14="http://schemas.microsoft.com/office/powerpoint/2010/main" val="27472031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4400" b="1"/>
              <a:t>Live Demonstration</a:t>
            </a:r>
            <a:endParaRPr lang="en-US" sz="4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662" y="304506"/>
            <a:ext cx="664652" cy="908891"/>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Tree>
    <p:extLst>
      <p:ext uri="{BB962C8B-B14F-4D97-AF65-F5344CB8AC3E}">
        <p14:creationId xmlns:p14="http://schemas.microsoft.com/office/powerpoint/2010/main" val="289368615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Calculate</a:t>
            </a:r>
          </a:p>
          <a:p>
            <a:r>
              <a:rPr lang="en-US" sz="2400"/>
              <a:t>Inverse</a:t>
            </a:r>
          </a:p>
          <a:p>
            <a:r>
              <a:rPr lang="en-US" sz="2400"/>
              <a:t>Calculator</a:t>
            </a:r>
          </a:p>
          <a:p>
            <a:r>
              <a:rPr lang="en-US" sz="2400"/>
              <a:t>Curves</a:t>
            </a:r>
          </a:p>
          <a:p>
            <a:r>
              <a:rPr lang="en-US" sz="2400"/>
              <a:t>Area</a:t>
            </a:r>
          </a:p>
          <a:p>
            <a:r>
              <a:rPr lang="en-US" sz="2400"/>
              <a:t>Angles</a:t>
            </a:r>
          </a:p>
          <a:p>
            <a:r>
              <a:rPr lang="en-US" sz="2400"/>
              <a:t>Offsets</a:t>
            </a:r>
          </a:p>
          <a:p>
            <a:r>
              <a:rPr lang="en-US" sz="2400"/>
              <a:t>Surfaces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662" y="304506"/>
            <a:ext cx="664651" cy="908891"/>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7" name="Picture 6">
            <a:extLst>
              <a:ext uri="{FF2B5EF4-FFF2-40B4-BE49-F238E27FC236}">
                <a16:creationId xmlns:a16="http://schemas.microsoft.com/office/drawing/2014/main" id="{B2C52C7C-F432-8090-3965-9B76A34D77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2128" cy="4114798"/>
          </a:xfrm>
          <a:prstGeom prst="rect">
            <a:avLst/>
          </a:prstGeom>
        </p:spPr>
      </p:pic>
    </p:spTree>
    <p:extLst>
      <p:ext uri="{BB962C8B-B14F-4D97-AF65-F5344CB8AC3E}">
        <p14:creationId xmlns:p14="http://schemas.microsoft.com/office/powerpoint/2010/main" val="367708460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4400" b="1"/>
              <a:t>Live Demonstration</a:t>
            </a:r>
            <a:endParaRPr lang="en-US" sz="4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662" y="304671"/>
            <a:ext cx="664652" cy="90856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Tree>
    <p:extLst>
      <p:ext uri="{BB962C8B-B14F-4D97-AF65-F5344CB8AC3E}">
        <p14:creationId xmlns:p14="http://schemas.microsoft.com/office/powerpoint/2010/main" val="2609630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Global Settings - Shared Data</a:t>
            </a:r>
          </a:p>
          <a:p>
            <a:pPr>
              <a:spcAft>
                <a:spcPts val="600"/>
              </a:spcAft>
            </a:pPr>
            <a:r>
              <a:rPr lang="en-US" sz="2200" b="0" i="0" dirty="0">
                <a:effectLst/>
              </a:rPr>
              <a:t>The </a:t>
            </a:r>
            <a:r>
              <a:rPr lang="en-US" sz="2200" b="1" i="0" dirty="0">
                <a:effectLst/>
              </a:rPr>
              <a:t>Shared Data File </a:t>
            </a:r>
            <a:r>
              <a:rPr lang="en-US" sz="2200" b="0" i="0" dirty="0">
                <a:effectLst/>
              </a:rPr>
              <a:t>field displays the current file (</a:t>
            </a:r>
            <a:r>
              <a:rPr lang="en-US" sz="2200" b="1" i="0" dirty="0">
                <a:effectLst/>
              </a:rPr>
              <a:t>*.mxl </a:t>
            </a:r>
            <a:r>
              <a:rPr lang="en-US" sz="2200" b="0" i="0" dirty="0">
                <a:effectLst/>
              </a:rPr>
              <a:t>/ </a:t>
            </a:r>
            <a:r>
              <a:rPr lang="en-US" sz="2200" b="1" i="0" dirty="0">
                <a:effectLst/>
              </a:rPr>
              <a:t>*.</a:t>
            </a:r>
            <a:r>
              <a:rPr lang="en-US" sz="2200" b="1" i="0" dirty="0" err="1">
                <a:effectLst/>
              </a:rPr>
              <a:t>mxlzip</a:t>
            </a:r>
            <a:r>
              <a:rPr lang="en-US" sz="2200" b="1" i="0" dirty="0">
                <a:effectLst/>
              </a:rPr>
              <a:t> </a:t>
            </a:r>
            <a:r>
              <a:rPr lang="en-US" sz="2200" b="0" i="0" dirty="0">
                <a:effectLst/>
              </a:rPr>
              <a:t>/ </a:t>
            </a:r>
            <a:r>
              <a:rPr lang="en-US" sz="2200" b="1" i="0" dirty="0">
                <a:effectLst/>
              </a:rPr>
              <a:t>*.xml </a:t>
            </a:r>
            <a:r>
              <a:rPr lang="en-US" sz="2200" b="0" i="0" dirty="0">
                <a:effectLst/>
              </a:rPr>
              <a:t>/ </a:t>
            </a:r>
            <a:r>
              <a:rPr lang="en-US" sz="2200" b="1" i="0" dirty="0">
                <a:effectLst/>
              </a:rPr>
              <a:t>*.gc3</a:t>
            </a:r>
            <a:r>
              <a:rPr lang="en-US" sz="2200" b="0" i="0" dirty="0">
                <a:effectLst/>
              </a:rPr>
              <a:t>) used to provide shared data to the current job.</a:t>
            </a:r>
          </a:p>
          <a:p>
            <a:pPr>
              <a:spcAft>
                <a:spcPts val="600"/>
              </a:spcAft>
            </a:pPr>
            <a:r>
              <a:rPr lang="en-US" sz="2200" dirty="0">
                <a:cs typeface="Calibri" panose="020F0502020204030204"/>
              </a:rPr>
              <a:t>FC5000/6000 Shared Data File path...</a:t>
            </a:r>
            <a:r>
              <a:rPr lang="en-US" sz="2200" b="1" dirty="0">
                <a:cs typeface="Calibri" panose="020F0502020204030204"/>
              </a:rPr>
              <a:t>C:\Users\MODOT\  Documents\MAGNET Field PC</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47668" y="1372396"/>
            <a:ext cx="6949430" cy="4113202"/>
          </a:xfrm>
          <a:prstGeom prst="rect">
            <a:avLst/>
          </a:prstGeom>
        </p:spPr>
      </p:pic>
      <p:pic>
        <p:nvPicPr>
          <p:cNvPr id="2" name="Picture 1">
            <a:extLst>
              <a:ext uri="{FF2B5EF4-FFF2-40B4-BE49-F238E27FC236}">
                <a16:creationId xmlns:a16="http://schemas.microsoft.com/office/drawing/2014/main" id="{1E0CBCF8-1C83-03FC-ABC6-C9CC766AABA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8062" y="315568"/>
            <a:ext cx="637848" cy="886764"/>
          </a:xfrm>
          <a:prstGeom prst="rect">
            <a:avLst/>
          </a:prstGeom>
        </p:spPr>
      </p:pic>
    </p:spTree>
    <p:extLst>
      <p:ext uri="{BB962C8B-B14F-4D97-AF65-F5344CB8AC3E}">
        <p14:creationId xmlns:p14="http://schemas.microsoft.com/office/powerpoint/2010/main" val="274699868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Inverse</a:t>
            </a:r>
          </a:p>
          <a:p>
            <a:r>
              <a:rPr lang="en-US" sz="2400"/>
              <a:t>Pt to Pt</a:t>
            </a:r>
          </a:p>
          <a:p>
            <a:r>
              <a:rPr lang="en-US" sz="2400"/>
              <a:t>Calculator</a:t>
            </a:r>
          </a:p>
          <a:p>
            <a:r>
              <a:rPr lang="en-US" sz="2400"/>
              <a:t>Curves</a:t>
            </a:r>
          </a:p>
          <a:p>
            <a:r>
              <a:rPr lang="en-US" sz="2400"/>
              <a:t>Area</a:t>
            </a:r>
          </a:p>
          <a:p>
            <a:r>
              <a:rPr lang="en-US" sz="2400"/>
              <a:t>Angles</a:t>
            </a:r>
          </a:p>
          <a:p>
            <a:r>
              <a:rPr lang="en-US" sz="2400"/>
              <a:t>Offsets</a:t>
            </a:r>
          </a:p>
          <a:p>
            <a:r>
              <a:rPr lang="en-US" sz="2400"/>
              <a:t>Surfaces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5202" y="304506"/>
            <a:ext cx="663571" cy="908891"/>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7" name="Picture 6">
            <a:extLst>
              <a:ext uri="{FF2B5EF4-FFF2-40B4-BE49-F238E27FC236}">
                <a16:creationId xmlns:a16="http://schemas.microsoft.com/office/drawing/2014/main" id="{B2C52C7C-F432-8090-3965-9B76A34D77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1600"/>
            <a:ext cx="6952126" cy="4114798"/>
          </a:xfrm>
          <a:prstGeom prst="rect">
            <a:avLst/>
          </a:prstGeom>
        </p:spPr>
      </p:pic>
    </p:spTree>
    <p:extLst>
      <p:ext uri="{BB962C8B-B14F-4D97-AF65-F5344CB8AC3E}">
        <p14:creationId xmlns:p14="http://schemas.microsoft.com/office/powerpoint/2010/main" val="47833479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4400" b="1"/>
              <a:t>Live Demonstration</a:t>
            </a:r>
            <a:endParaRPr lang="en-US" sz="4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662" y="304671"/>
            <a:ext cx="664652" cy="90856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Tree>
    <p:extLst>
      <p:ext uri="{BB962C8B-B14F-4D97-AF65-F5344CB8AC3E}">
        <p14:creationId xmlns:p14="http://schemas.microsoft.com/office/powerpoint/2010/main" val="383528895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Map</a:t>
            </a:r>
          </a:p>
          <a:p>
            <a:r>
              <a:rPr lang="en-US" sz="2400"/>
              <a:t>Map Properties</a:t>
            </a:r>
          </a:p>
          <a:p>
            <a:r>
              <a:rPr lang="en-US" sz="2400"/>
              <a:t>Calculator</a:t>
            </a:r>
          </a:p>
          <a:p>
            <a:r>
              <a:rPr lang="en-US" sz="2400"/>
              <a:t>Curves</a:t>
            </a:r>
          </a:p>
          <a:p>
            <a:r>
              <a:rPr lang="en-US" sz="2400"/>
              <a:t>Area</a:t>
            </a:r>
          </a:p>
          <a:p>
            <a:r>
              <a:rPr lang="en-US" sz="2400"/>
              <a:t>Angles</a:t>
            </a:r>
          </a:p>
          <a:p>
            <a:r>
              <a:rPr lang="en-US" sz="2400"/>
              <a:t>Offsets</a:t>
            </a:r>
          </a:p>
          <a:p>
            <a:r>
              <a:rPr lang="en-US" sz="2400"/>
              <a:t>Surfaces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6664" y="304506"/>
            <a:ext cx="660647" cy="908891"/>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stretch>
            <a:fillRect/>
          </a:stretch>
        </p:blipFill>
        <p:spPr>
          <a:xfrm>
            <a:off x="4846320" y="1371600"/>
            <a:ext cx="6952130" cy="4114800"/>
          </a:xfrm>
          <a:prstGeom prst="rect">
            <a:avLst/>
          </a:prstGeom>
        </p:spPr>
      </p:pic>
      <p:pic>
        <p:nvPicPr>
          <p:cNvPr id="7" name="Picture 6">
            <a:extLst>
              <a:ext uri="{FF2B5EF4-FFF2-40B4-BE49-F238E27FC236}">
                <a16:creationId xmlns:a16="http://schemas.microsoft.com/office/drawing/2014/main" id="{B2C52C7C-F432-8090-3965-9B76A34D770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179411" y="2743203"/>
            <a:ext cx="6952126" cy="4114797"/>
          </a:xfrm>
          <a:prstGeom prst="rect">
            <a:avLst/>
          </a:prstGeom>
        </p:spPr>
      </p:pic>
      <p:pic>
        <p:nvPicPr>
          <p:cNvPr id="12" name="Picture 11">
            <a:extLst>
              <a:ext uri="{FF2B5EF4-FFF2-40B4-BE49-F238E27FC236}">
                <a16:creationId xmlns:a16="http://schemas.microsoft.com/office/drawing/2014/main" id="{F783A6CD-D58F-B352-8665-7B6151B1A399}"/>
              </a:ext>
            </a:extLst>
          </p:cNvPr>
          <p:cNvPicPr>
            <a:picLocks noChangeAspect="1"/>
          </p:cNvPicPr>
          <p:nvPr/>
        </p:nvPicPr>
        <p:blipFill>
          <a:blip r:embed="rId8"/>
          <a:stretch>
            <a:fillRect/>
          </a:stretch>
        </p:blipFill>
        <p:spPr>
          <a:xfrm>
            <a:off x="2746705" y="2316172"/>
            <a:ext cx="365760" cy="365760"/>
          </a:xfrm>
          <a:prstGeom prst="rect">
            <a:avLst/>
          </a:prstGeom>
        </p:spPr>
      </p:pic>
    </p:spTree>
    <p:extLst>
      <p:ext uri="{BB962C8B-B14F-4D97-AF65-F5344CB8AC3E}">
        <p14:creationId xmlns:p14="http://schemas.microsoft.com/office/powerpoint/2010/main" val="30046800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4400" b="1"/>
              <a:t>Live Demonstration</a:t>
            </a:r>
            <a:endParaRPr lang="en-US" sz="4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7711" y="304671"/>
            <a:ext cx="658553" cy="90856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Tree>
    <p:extLst>
      <p:ext uri="{BB962C8B-B14F-4D97-AF65-F5344CB8AC3E}">
        <p14:creationId xmlns:p14="http://schemas.microsoft.com/office/powerpoint/2010/main" val="22514528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Connect</a:t>
            </a:r>
          </a:p>
          <a:p>
            <a:r>
              <a:rPr lang="en-US" sz="2400"/>
              <a:t>XXXXXXX</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6664" y="304507"/>
            <a:ext cx="660647" cy="908889"/>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2129" cy="4114800"/>
          </a:xfrm>
          <a:prstGeom prst="rect">
            <a:avLst/>
          </a:prstGeom>
        </p:spPr>
      </p:pic>
    </p:spTree>
    <p:extLst>
      <p:ext uri="{BB962C8B-B14F-4D97-AF65-F5344CB8AC3E}">
        <p14:creationId xmlns:p14="http://schemas.microsoft.com/office/powerpoint/2010/main" val="379214520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4400" b="1"/>
              <a:t>Live Demonstration</a:t>
            </a:r>
            <a:endParaRPr lang="en-US" sz="4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7711" y="304671"/>
            <a:ext cx="658553" cy="90856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Tree>
    <p:extLst>
      <p:ext uri="{BB962C8B-B14F-4D97-AF65-F5344CB8AC3E}">
        <p14:creationId xmlns:p14="http://schemas.microsoft.com/office/powerpoint/2010/main" val="360459745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Setup</a:t>
            </a:r>
          </a:p>
          <a:p>
            <a:r>
              <a:rPr lang="en-US" sz="2400"/>
              <a:t>Status</a:t>
            </a:r>
          </a:p>
          <a:p>
            <a:r>
              <a:rPr lang="en-US" sz="2400"/>
              <a:t>Manage Receiver</a:t>
            </a:r>
          </a:p>
          <a:p>
            <a:r>
              <a:rPr lang="en-US" sz="2400"/>
              <a:t>Localization</a:t>
            </a:r>
          </a:p>
          <a:p>
            <a:r>
              <a:rPr lang="en-US" sz="2400"/>
              <a:t>Start Base</a:t>
            </a:r>
          </a:p>
          <a:p>
            <a:r>
              <a:rPr lang="en-US" sz="2400"/>
              <a:t>Simulator</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8113" y="304506"/>
            <a:ext cx="661736"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2129" cy="4114799"/>
          </a:xfrm>
          <a:prstGeom prst="rect">
            <a:avLst/>
          </a:prstGeom>
        </p:spPr>
      </p:pic>
    </p:spTree>
    <p:extLst>
      <p:ext uri="{BB962C8B-B14F-4D97-AF65-F5344CB8AC3E}">
        <p14:creationId xmlns:p14="http://schemas.microsoft.com/office/powerpoint/2010/main" val="52771670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fontScale="25000" lnSpcReduction="20000"/>
          </a:bodyPr>
          <a:lstStyle/>
          <a:p>
            <a:pPr marL="0" indent="0">
              <a:spcAft>
                <a:spcPts val="600"/>
              </a:spcAft>
              <a:buNone/>
            </a:pPr>
            <a:r>
              <a:rPr lang="en-US" sz="9600" b="1"/>
              <a:t>Status (Setup)</a:t>
            </a:r>
          </a:p>
          <a:p>
            <a:pPr marL="0" indent="0">
              <a:lnSpc>
                <a:spcPct val="100000"/>
              </a:lnSpc>
              <a:buNone/>
            </a:pPr>
            <a:r>
              <a:rPr lang="en-US" sz="8800" b="1" i="0">
                <a:effectLst/>
              </a:rPr>
              <a:t>Status </a:t>
            </a:r>
            <a:r>
              <a:rPr lang="en-US" sz="8800" b="0" i="0">
                <a:solidFill>
                  <a:srgbClr val="000000"/>
                </a:solidFill>
                <a:effectLst/>
              </a:rPr>
              <a:t>dialog contains information about current survey, connected receiver position and satellite constellations. The status information is presented in the following tabs:</a:t>
            </a:r>
          </a:p>
          <a:p>
            <a:pPr>
              <a:lnSpc>
                <a:spcPct val="100000"/>
              </a:lnSpc>
            </a:pPr>
            <a:r>
              <a:rPr lang="en-US" sz="8800">
                <a:solidFill>
                  <a:srgbClr val="000000"/>
                </a:solidFill>
              </a:rPr>
              <a:t>Position Tab</a:t>
            </a:r>
          </a:p>
          <a:p>
            <a:pPr>
              <a:lnSpc>
                <a:spcPct val="100000"/>
              </a:lnSpc>
            </a:pPr>
            <a:r>
              <a:rPr lang="en-US" sz="8800">
                <a:solidFill>
                  <a:srgbClr val="000000"/>
                </a:solidFill>
              </a:rPr>
              <a:t>System Tab</a:t>
            </a:r>
          </a:p>
          <a:p>
            <a:pPr>
              <a:lnSpc>
                <a:spcPct val="100000"/>
              </a:lnSpc>
            </a:pPr>
            <a:r>
              <a:rPr lang="en-US" sz="8800">
                <a:solidFill>
                  <a:srgbClr val="000000"/>
                </a:solidFill>
              </a:rPr>
              <a:t>Multi Base Status Tab</a:t>
            </a:r>
          </a:p>
          <a:p>
            <a:pPr>
              <a:lnSpc>
                <a:spcPct val="100000"/>
              </a:lnSpc>
            </a:pPr>
            <a:r>
              <a:rPr lang="en-US" sz="8800">
                <a:solidFill>
                  <a:srgbClr val="000000"/>
                </a:solidFill>
              </a:rPr>
              <a:t>Scatter Plots Tab</a:t>
            </a:r>
          </a:p>
          <a:p>
            <a:pPr>
              <a:lnSpc>
                <a:spcPct val="100000"/>
              </a:lnSpc>
            </a:pPr>
            <a:r>
              <a:rPr lang="en-US" sz="8800">
                <a:solidFill>
                  <a:srgbClr val="000000"/>
                </a:solidFill>
              </a:rPr>
              <a:t>SVs Tab</a:t>
            </a:r>
          </a:p>
          <a:p>
            <a:pPr>
              <a:lnSpc>
                <a:spcPct val="100000"/>
              </a:lnSpc>
            </a:pPr>
            <a:r>
              <a:rPr lang="en-US" sz="8800">
                <a:solidFill>
                  <a:srgbClr val="000000"/>
                </a:solidFill>
              </a:rPr>
              <a:t>Log History Tab</a:t>
            </a:r>
            <a:endParaRPr lang="en-US" sz="88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8114" y="309226"/>
            <a:ext cx="668679"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2128" cy="4114799"/>
          </a:xfrm>
          <a:prstGeom prst="rect">
            <a:avLst/>
          </a:prstGeom>
        </p:spPr>
      </p:pic>
    </p:spTree>
    <p:extLst>
      <p:ext uri="{BB962C8B-B14F-4D97-AF65-F5344CB8AC3E}">
        <p14:creationId xmlns:p14="http://schemas.microsoft.com/office/powerpoint/2010/main" val="424094879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599"/>
            <a:ext cx="4389120" cy="5412659"/>
          </a:xfrm>
        </p:spPr>
        <p:txBody>
          <a:bodyPr tIns="365760" anchor="t">
            <a:normAutofit fontScale="62500" lnSpcReduction="20000"/>
          </a:bodyPr>
          <a:lstStyle/>
          <a:p>
            <a:pPr marL="0" indent="0">
              <a:spcAft>
                <a:spcPts val="600"/>
              </a:spcAft>
              <a:buNone/>
            </a:pPr>
            <a:r>
              <a:rPr lang="en-US" sz="3800" b="1"/>
              <a:t>Position Tab (Status)</a:t>
            </a:r>
          </a:p>
          <a:p>
            <a:pPr marL="0" indent="0">
              <a:lnSpc>
                <a:spcPct val="100000"/>
              </a:lnSpc>
              <a:buNone/>
            </a:pPr>
            <a:r>
              <a:rPr lang="en-US" sz="3500" b="1" i="0">
                <a:effectLst/>
              </a:rPr>
              <a:t>Position Tab </a:t>
            </a:r>
            <a:r>
              <a:rPr lang="en-US" sz="3500" i="0">
                <a:effectLst/>
              </a:rPr>
              <a:t>– displays the data related to a currently occupied p</a:t>
            </a:r>
            <a:r>
              <a:rPr lang="en-US" sz="3500">
                <a:solidFill>
                  <a:srgbClr val="000000"/>
                </a:solidFill>
              </a:rPr>
              <a:t>osition.</a:t>
            </a:r>
          </a:p>
          <a:p>
            <a:pPr>
              <a:lnSpc>
                <a:spcPct val="100000"/>
              </a:lnSpc>
            </a:pPr>
            <a:r>
              <a:rPr lang="en-US" sz="3200">
                <a:solidFill>
                  <a:srgbClr val="000000"/>
                </a:solidFill>
              </a:rPr>
              <a:t>         </a:t>
            </a:r>
            <a:r>
              <a:rPr lang="en-US" sz="3500">
                <a:solidFill>
                  <a:srgbClr val="000000"/>
                </a:solidFill>
              </a:rPr>
              <a:t>icon displays the number of satellites tracked </a:t>
            </a:r>
          </a:p>
          <a:p>
            <a:pPr>
              <a:lnSpc>
                <a:spcPct val="100000"/>
              </a:lnSpc>
            </a:pPr>
            <a:r>
              <a:rPr lang="en-US" sz="3500">
                <a:solidFill>
                  <a:srgbClr val="000000"/>
                </a:solidFill>
              </a:rPr>
              <a:t>        icon displays the number of satellites used in position determination</a:t>
            </a:r>
          </a:p>
          <a:p>
            <a:pPr>
              <a:lnSpc>
                <a:spcPct val="100000"/>
              </a:lnSpc>
            </a:pPr>
            <a:r>
              <a:rPr lang="en-US" sz="3500">
                <a:solidFill>
                  <a:srgbClr val="000000"/>
                </a:solidFill>
              </a:rPr>
              <a:t>Local Time, Solution type, Coordinates</a:t>
            </a:r>
          </a:p>
          <a:p>
            <a:pPr>
              <a:lnSpc>
                <a:spcPct val="100000"/>
              </a:lnSpc>
            </a:pPr>
            <a:r>
              <a:rPr lang="en-US" sz="3500">
                <a:solidFill>
                  <a:srgbClr val="000000"/>
                </a:solidFill>
              </a:rPr>
              <a:t>PDOP…</a:t>
            </a:r>
            <a:r>
              <a:rPr lang="en-US" sz="3500" b="0" i="0">
                <a:solidFill>
                  <a:srgbClr val="202124"/>
                </a:solidFill>
                <a:effectLst/>
              </a:rPr>
              <a:t>Position Dilution of Precision</a:t>
            </a:r>
          </a:p>
          <a:p>
            <a:pPr>
              <a:lnSpc>
                <a:spcPct val="100000"/>
              </a:lnSpc>
            </a:pPr>
            <a:r>
              <a:rPr lang="en-US" sz="3500">
                <a:solidFill>
                  <a:srgbClr val="202124"/>
                </a:solidFill>
              </a:rPr>
              <a:t>HRMS and VRMS, the RMS values</a:t>
            </a:r>
          </a:p>
          <a:p>
            <a:pPr>
              <a:lnSpc>
                <a:spcPct val="100000"/>
              </a:lnSpc>
            </a:pPr>
            <a:r>
              <a:rPr lang="en-US" sz="3500">
                <a:solidFill>
                  <a:srgbClr val="202124"/>
                </a:solidFill>
              </a:rPr>
              <a:t>Base Distance</a:t>
            </a:r>
            <a:endParaRPr lang="en-US" sz="3500">
              <a:solidFill>
                <a:srgbClr val="000000"/>
              </a:solidFill>
            </a:endParaRP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8114" y="309226"/>
            <a:ext cx="668679"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2128" cy="4114798"/>
          </a:xfrm>
          <a:prstGeom prst="rect">
            <a:avLst/>
          </a:prstGeom>
        </p:spPr>
      </p:pic>
      <p:pic>
        <p:nvPicPr>
          <p:cNvPr id="5" name="Picture 4">
            <a:extLst>
              <a:ext uri="{FF2B5EF4-FFF2-40B4-BE49-F238E27FC236}">
                <a16:creationId xmlns:a16="http://schemas.microsoft.com/office/drawing/2014/main" id="{42544EFE-F03C-0378-2631-FBD9A663F99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53051" y="3063239"/>
            <a:ext cx="365760" cy="365760"/>
          </a:xfrm>
          <a:prstGeom prst="rect">
            <a:avLst/>
          </a:prstGeom>
        </p:spPr>
      </p:pic>
      <p:pic>
        <p:nvPicPr>
          <p:cNvPr id="8" name="Picture 7">
            <a:extLst>
              <a:ext uri="{FF2B5EF4-FFF2-40B4-BE49-F238E27FC236}">
                <a16:creationId xmlns:a16="http://schemas.microsoft.com/office/drawing/2014/main" id="{8F642C13-81CB-9C78-071C-7E784F722C89}"/>
              </a:ext>
            </a:extLst>
          </p:cNvPr>
          <p:cNvPicPr>
            <a:picLocks noChangeAspect="1"/>
          </p:cNvPicPr>
          <p:nvPr/>
        </p:nvPicPr>
        <p:blipFill>
          <a:blip r:embed="rId8"/>
          <a:stretch>
            <a:fillRect/>
          </a:stretch>
        </p:blipFill>
        <p:spPr>
          <a:xfrm>
            <a:off x="753051" y="3697665"/>
            <a:ext cx="365760" cy="365760"/>
          </a:xfrm>
          <a:prstGeom prst="rect">
            <a:avLst/>
          </a:prstGeom>
        </p:spPr>
      </p:pic>
    </p:spTree>
    <p:extLst>
      <p:ext uri="{BB962C8B-B14F-4D97-AF65-F5344CB8AC3E}">
        <p14:creationId xmlns:p14="http://schemas.microsoft.com/office/powerpoint/2010/main" val="54739126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599"/>
            <a:ext cx="4389120" cy="5093209"/>
          </a:xfrm>
        </p:spPr>
        <p:txBody>
          <a:bodyPr tIns="365760" anchor="t">
            <a:normAutofit/>
          </a:bodyPr>
          <a:lstStyle/>
          <a:p>
            <a:pPr marL="0" indent="0">
              <a:spcAft>
                <a:spcPts val="600"/>
              </a:spcAft>
              <a:buNone/>
            </a:pPr>
            <a:r>
              <a:rPr lang="en-US" sz="2400" b="1"/>
              <a:t>System Tab (Status)</a:t>
            </a:r>
          </a:p>
          <a:p>
            <a:pPr>
              <a:lnSpc>
                <a:spcPct val="100000"/>
              </a:lnSpc>
            </a:pPr>
            <a:r>
              <a:rPr lang="en-US" sz="2200">
                <a:solidFill>
                  <a:srgbClr val="202124"/>
                </a:solidFill>
              </a:rPr>
              <a:t>Position Type…Autonomous, Float, and Fixed</a:t>
            </a:r>
          </a:p>
          <a:p>
            <a:pPr>
              <a:lnSpc>
                <a:spcPct val="100000"/>
              </a:lnSpc>
            </a:pPr>
            <a:r>
              <a:rPr lang="en-US" sz="2200">
                <a:solidFill>
                  <a:srgbClr val="202124"/>
                </a:solidFill>
              </a:rPr>
              <a:t>GPS, GLO, SBAS, QZSS, GAL, BDS, and NAVIC constellations</a:t>
            </a:r>
          </a:p>
          <a:p>
            <a:pPr>
              <a:lnSpc>
                <a:spcPct val="100000"/>
              </a:lnSpc>
            </a:pPr>
            <a:r>
              <a:rPr lang="en-US" sz="2200">
                <a:solidFill>
                  <a:srgbClr val="000000"/>
                </a:solidFill>
              </a:rPr>
              <a:t>Radio Link…quality of radio link</a:t>
            </a:r>
          </a:p>
          <a:p>
            <a:pPr>
              <a:lnSpc>
                <a:spcPct val="100000"/>
              </a:lnSpc>
            </a:pPr>
            <a:r>
              <a:rPr lang="en-US" sz="2200">
                <a:solidFill>
                  <a:srgbClr val="000000"/>
                </a:solidFill>
              </a:rPr>
              <a:t>RTK-Age(sec)…age of last correction message</a:t>
            </a:r>
          </a:p>
          <a:p>
            <a:pPr>
              <a:lnSpc>
                <a:spcPct val="100000"/>
              </a:lnSpc>
            </a:pPr>
            <a:endParaRPr lang="en-US" sz="2200">
              <a:solidFill>
                <a:srgbClr val="000000"/>
              </a:solidFill>
            </a:endParaRP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8114" y="309226"/>
            <a:ext cx="668679"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1600"/>
            <a:ext cx="6952126" cy="4114798"/>
          </a:xfrm>
          <a:prstGeom prst="rect">
            <a:avLst/>
          </a:prstGeom>
        </p:spPr>
      </p:pic>
    </p:spTree>
    <p:extLst>
      <p:ext uri="{BB962C8B-B14F-4D97-AF65-F5344CB8AC3E}">
        <p14:creationId xmlns:p14="http://schemas.microsoft.com/office/powerpoint/2010/main" val="2262244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a:t>Global Settings - Shared Data</a:t>
            </a:r>
          </a:p>
          <a:p>
            <a:pPr>
              <a:spcAft>
                <a:spcPts val="600"/>
              </a:spcAft>
            </a:pPr>
            <a:r>
              <a:rPr lang="en-US" sz="2200" b="0" i="0">
                <a:effectLst/>
              </a:rPr>
              <a:t>Check the </a:t>
            </a:r>
            <a:r>
              <a:rPr lang="en-US" sz="2200" b="1" i="0">
                <a:effectLst/>
              </a:rPr>
              <a:t>Use Control Points</a:t>
            </a:r>
            <a:r>
              <a:rPr lang="en-US" sz="2200" b="0" i="0">
                <a:effectLst/>
              </a:rPr>
              <a:t> box to use points in the shared data file as external control points         in the current job without importing them.</a:t>
            </a:r>
            <a:endParaRPr lang="en-US" sz="2200" b="1"/>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2" name="Picture 1">
            <a:extLst>
              <a:ext uri="{FF2B5EF4-FFF2-40B4-BE49-F238E27FC236}">
                <a16:creationId xmlns:a16="http://schemas.microsoft.com/office/drawing/2014/main" id="{1E0CBCF8-1C83-03FC-ABC6-C9CC766AAB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8062" y="315568"/>
            <a:ext cx="637848" cy="886764"/>
          </a:xfrm>
          <a:prstGeom prst="rect">
            <a:avLst/>
          </a:prstGeom>
        </p:spPr>
      </p:pic>
      <p:pic>
        <p:nvPicPr>
          <p:cNvPr id="21" name="Picture 20">
            <a:extLst>
              <a:ext uri="{FF2B5EF4-FFF2-40B4-BE49-F238E27FC236}">
                <a16:creationId xmlns:a16="http://schemas.microsoft.com/office/drawing/2014/main" id="{9E40DD9A-A246-624A-4A9C-C78C54492AB7}"/>
              </a:ext>
            </a:extLst>
          </p:cNvPr>
          <p:cNvPicPr>
            <a:picLocks noChangeAspect="1"/>
          </p:cNvPicPr>
          <p:nvPr/>
        </p:nvPicPr>
        <p:blipFill>
          <a:blip r:embed="rId6"/>
          <a:stretch>
            <a:fillRect/>
          </a:stretch>
        </p:blipFill>
        <p:spPr>
          <a:xfrm>
            <a:off x="1584172" y="3143286"/>
            <a:ext cx="314286" cy="285714"/>
          </a:xfrm>
          <a:prstGeom prst="rect">
            <a:avLst/>
          </a:prstGeom>
          <a:noFill/>
        </p:spPr>
      </p:pic>
      <p:pic>
        <p:nvPicPr>
          <p:cNvPr id="7" name="Picture 6">
            <a:extLst>
              <a:ext uri="{FF2B5EF4-FFF2-40B4-BE49-F238E27FC236}">
                <a16:creationId xmlns:a16="http://schemas.microsoft.com/office/drawing/2014/main" id="{D5D132BE-322C-627F-52EF-EB1BE29BF074}"/>
              </a:ext>
            </a:extLst>
          </p:cNvPr>
          <p:cNvPicPr>
            <a:picLocks noChangeAspect="1"/>
          </p:cNvPicPr>
          <p:nvPr/>
        </p:nvPicPr>
        <p:blipFill>
          <a:blip r:embed="rId7"/>
          <a:stretch>
            <a:fillRect/>
          </a:stretch>
        </p:blipFill>
        <p:spPr>
          <a:xfrm>
            <a:off x="4424686" y="1371600"/>
            <a:ext cx="7368989" cy="4114800"/>
          </a:xfrm>
          <a:prstGeom prst="rect">
            <a:avLst/>
          </a:prstGeom>
        </p:spPr>
      </p:pic>
      <p:pic>
        <p:nvPicPr>
          <p:cNvPr id="6" name="Picture 5">
            <a:extLst>
              <a:ext uri="{FF2B5EF4-FFF2-40B4-BE49-F238E27FC236}">
                <a16:creationId xmlns:a16="http://schemas.microsoft.com/office/drawing/2014/main" id="{9FB994FD-F8CB-7A9D-4791-31C4AEBA5334}"/>
              </a:ext>
            </a:extLst>
          </p:cNvPr>
          <p:cNvPicPr>
            <a:picLocks noChangeAspect="1"/>
          </p:cNvPicPr>
          <p:nvPr/>
        </p:nvPicPr>
        <p:blipFill>
          <a:blip r:embed="rId8"/>
          <a:stretch>
            <a:fillRect/>
          </a:stretch>
        </p:blipFill>
        <p:spPr>
          <a:xfrm>
            <a:off x="408062" y="5079392"/>
            <a:ext cx="7057621" cy="1463040"/>
          </a:xfrm>
          <a:prstGeom prst="rect">
            <a:avLst/>
          </a:prstGeom>
        </p:spPr>
      </p:pic>
    </p:spTree>
    <p:extLst>
      <p:ext uri="{BB962C8B-B14F-4D97-AF65-F5344CB8AC3E}">
        <p14:creationId xmlns:p14="http://schemas.microsoft.com/office/powerpoint/2010/main" val="212370980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599"/>
            <a:ext cx="4389120" cy="5093209"/>
          </a:xfrm>
        </p:spPr>
        <p:txBody>
          <a:bodyPr tIns="365760" anchor="t">
            <a:normAutofit/>
          </a:bodyPr>
          <a:lstStyle/>
          <a:p>
            <a:pPr marL="0" indent="0">
              <a:spcAft>
                <a:spcPts val="600"/>
              </a:spcAft>
              <a:buNone/>
            </a:pPr>
            <a:r>
              <a:rPr lang="en-US" sz="2400" b="1"/>
              <a:t>System Tab (Status)</a:t>
            </a:r>
          </a:p>
          <a:p>
            <a:pPr>
              <a:lnSpc>
                <a:spcPct val="100000"/>
              </a:lnSpc>
            </a:pPr>
            <a:r>
              <a:rPr lang="en-US" sz="2200">
                <a:solidFill>
                  <a:srgbClr val="000000"/>
                </a:solidFill>
              </a:rPr>
              <a:t>Receiver Storage…available memory in the receiver for storing TPS files</a:t>
            </a:r>
          </a:p>
          <a:p>
            <a:pPr>
              <a:lnSpc>
                <a:spcPct val="100000"/>
              </a:lnSpc>
            </a:pPr>
            <a:r>
              <a:rPr lang="en-US" sz="2200">
                <a:solidFill>
                  <a:srgbClr val="000000"/>
                </a:solidFill>
              </a:rPr>
              <a:t>Internal Battery…remaining battery charge of the internal</a:t>
            </a:r>
          </a:p>
          <a:p>
            <a:pPr>
              <a:lnSpc>
                <a:spcPct val="100000"/>
              </a:lnSpc>
            </a:pPr>
            <a:r>
              <a:rPr lang="en-US" sz="2200">
                <a:solidFill>
                  <a:srgbClr val="000000"/>
                </a:solidFill>
              </a:rPr>
              <a:t>Removeable Battery…HiPer HR</a:t>
            </a:r>
          </a:p>
          <a:p>
            <a:pPr>
              <a:lnSpc>
                <a:spcPct val="100000"/>
              </a:lnSpc>
            </a:pPr>
            <a:r>
              <a:rPr lang="en-US" sz="2200">
                <a:solidFill>
                  <a:srgbClr val="000000"/>
                </a:solidFill>
              </a:rPr>
              <a:t>Ext Battery Pack…GR3/GR5</a:t>
            </a:r>
          </a:p>
          <a:p>
            <a:pPr>
              <a:lnSpc>
                <a:spcPct val="100000"/>
              </a:lnSpc>
            </a:pPr>
            <a:r>
              <a:rPr lang="en-US" sz="2200">
                <a:solidFill>
                  <a:srgbClr val="000000"/>
                </a:solidFill>
              </a:rPr>
              <a:t>External Power…12v battery</a:t>
            </a:r>
          </a:p>
          <a:p>
            <a:pPr>
              <a:lnSpc>
                <a:spcPct val="100000"/>
              </a:lnSpc>
            </a:pPr>
            <a:r>
              <a:rPr lang="en-US" sz="2200">
                <a:solidFill>
                  <a:srgbClr val="000000"/>
                </a:solidFill>
              </a:rPr>
              <a:t>Controller…Storage and power</a:t>
            </a:r>
          </a:p>
          <a:p>
            <a:pPr>
              <a:lnSpc>
                <a:spcPct val="100000"/>
              </a:lnSpc>
            </a:pPr>
            <a:r>
              <a:rPr lang="en-US" sz="2200">
                <a:solidFill>
                  <a:srgbClr val="000000"/>
                </a:solidFill>
              </a:rPr>
              <a:t>Network…Datum and Grid</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8114" y="309226"/>
            <a:ext cx="668679"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1600"/>
            <a:ext cx="6952126" cy="4114797"/>
          </a:xfrm>
          <a:prstGeom prst="rect">
            <a:avLst/>
          </a:prstGeom>
        </p:spPr>
      </p:pic>
    </p:spTree>
    <p:extLst>
      <p:ext uri="{BB962C8B-B14F-4D97-AF65-F5344CB8AC3E}">
        <p14:creationId xmlns:p14="http://schemas.microsoft.com/office/powerpoint/2010/main" val="317267100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599"/>
            <a:ext cx="4389120" cy="5093209"/>
          </a:xfrm>
        </p:spPr>
        <p:txBody>
          <a:bodyPr tIns="365760" anchor="t">
            <a:normAutofit/>
          </a:bodyPr>
          <a:lstStyle/>
          <a:p>
            <a:pPr marL="0" indent="0">
              <a:spcAft>
                <a:spcPts val="600"/>
              </a:spcAft>
              <a:buNone/>
            </a:pPr>
            <a:r>
              <a:rPr lang="en-US" sz="2400" b="1"/>
              <a:t>Scatter Plot (Status)</a:t>
            </a:r>
          </a:p>
          <a:p>
            <a:pPr>
              <a:lnSpc>
                <a:spcPct val="100000"/>
              </a:lnSpc>
            </a:pPr>
            <a:r>
              <a:rPr lang="en-US" sz="2200" b="0" i="0">
                <a:solidFill>
                  <a:srgbClr val="000000"/>
                </a:solidFill>
                <a:effectLst/>
                <a:latin typeface="gsr"/>
              </a:rPr>
              <a:t>Displays graphically the current receiver position changing in time and showing measurements scatter</a:t>
            </a:r>
            <a:r>
              <a:rPr lang="en-US" sz="2200">
                <a:solidFill>
                  <a:srgbClr val="000000"/>
                </a:solidFill>
              </a:rPr>
              <a:t>.</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8114" y="309226"/>
            <a:ext cx="668679"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1600"/>
            <a:ext cx="6952124" cy="4114797"/>
          </a:xfrm>
          <a:prstGeom prst="rect">
            <a:avLst/>
          </a:prstGeom>
        </p:spPr>
      </p:pic>
    </p:spTree>
    <p:extLst>
      <p:ext uri="{BB962C8B-B14F-4D97-AF65-F5344CB8AC3E}">
        <p14:creationId xmlns:p14="http://schemas.microsoft.com/office/powerpoint/2010/main" val="377257697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599"/>
            <a:ext cx="4389120" cy="5093209"/>
          </a:xfrm>
        </p:spPr>
        <p:txBody>
          <a:bodyPr tIns="365760" anchor="t">
            <a:normAutofit/>
          </a:bodyPr>
          <a:lstStyle/>
          <a:p>
            <a:pPr marL="0" indent="0">
              <a:spcAft>
                <a:spcPts val="600"/>
              </a:spcAft>
              <a:buNone/>
            </a:pPr>
            <a:r>
              <a:rPr lang="en-US" sz="2400" b="1"/>
              <a:t>Scatter Plot (Status)</a:t>
            </a:r>
          </a:p>
          <a:p>
            <a:pPr algn="l">
              <a:buFont typeface="Arial" panose="020B0604020202020204" pitchFamily="34" charset="0"/>
              <a:buChar char="•"/>
            </a:pPr>
            <a:r>
              <a:rPr lang="en-US" sz="2200" b="0" i="0">
                <a:solidFill>
                  <a:srgbClr val="000000"/>
                </a:solidFill>
                <a:effectLst/>
              </a:rPr>
              <a:t>Represents graphically the satellites on the sky and their signal-to-noise ratio (SNR).</a:t>
            </a:r>
            <a:br>
              <a:rPr lang="en-US" sz="1600"/>
            </a:br>
            <a:endParaRPr lang="en-US" sz="2200">
              <a:solidFill>
                <a:srgbClr val="000000"/>
              </a:solidFill>
            </a:endParaRP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8114" y="309226"/>
            <a:ext cx="668679"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1600"/>
            <a:ext cx="6952124" cy="4114796"/>
          </a:xfrm>
          <a:prstGeom prst="rect">
            <a:avLst/>
          </a:prstGeom>
        </p:spPr>
      </p:pic>
      <p:pic>
        <p:nvPicPr>
          <p:cNvPr id="5" name="Picture 4">
            <a:extLst>
              <a:ext uri="{FF2B5EF4-FFF2-40B4-BE49-F238E27FC236}">
                <a16:creationId xmlns:a16="http://schemas.microsoft.com/office/drawing/2014/main" id="{23A80DDB-3654-34F2-D3CE-B51CFBB83F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93192" y="4087368"/>
            <a:ext cx="4297002" cy="2377440"/>
          </a:xfrm>
          <a:prstGeom prst="rect">
            <a:avLst/>
          </a:prstGeom>
        </p:spPr>
      </p:pic>
    </p:spTree>
    <p:extLst>
      <p:ext uri="{BB962C8B-B14F-4D97-AF65-F5344CB8AC3E}">
        <p14:creationId xmlns:p14="http://schemas.microsoft.com/office/powerpoint/2010/main" val="338522942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4400" b="1"/>
              <a:t>Live Demonstration</a:t>
            </a:r>
            <a:endParaRPr lang="en-US" sz="4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8233" y="310687"/>
            <a:ext cx="661736" cy="902367"/>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Tree>
    <p:extLst>
      <p:ext uri="{BB962C8B-B14F-4D97-AF65-F5344CB8AC3E}">
        <p14:creationId xmlns:p14="http://schemas.microsoft.com/office/powerpoint/2010/main" val="197981685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599"/>
            <a:ext cx="4389120" cy="5093209"/>
          </a:xfrm>
        </p:spPr>
        <p:txBody>
          <a:bodyPr tIns="365760" anchor="t">
            <a:normAutofit/>
          </a:bodyPr>
          <a:lstStyle/>
          <a:p>
            <a:pPr marL="0" indent="0">
              <a:spcAft>
                <a:spcPts val="600"/>
              </a:spcAft>
              <a:buNone/>
            </a:pPr>
            <a:r>
              <a:rPr lang="en-US" sz="2400" b="1"/>
              <a:t>Manage Receiver (Setup)</a:t>
            </a:r>
          </a:p>
          <a:p>
            <a:pPr algn="l">
              <a:buFont typeface="Arial" panose="020B0604020202020204" pitchFamily="34" charset="0"/>
              <a:buChar char="•"/>
            </a:pPr>
            <a:r>
              <a:rPr lang="en-US" sz="2200" b="0" i="0">
                <a:solidFill>
                  <a:srgbClr val="000000"/>
                </a:solidFill>
                <a:effectLst/>
              </a:rPr>
              <a:t>Manage GNSS receiver </a:t>
            </a:r>
            <a:r>
              <a:rPr lang="en-US" sz="2200">
                <a:solidFill>
                  <a:srgbClr val="000000"/>
                </a:solidFill>
              </a:rPr>
              <a:t>settings, file management and firmware.</a:t>
            </a:r>
          </a:p>
          <a:p>
            <a:pPr algn="l">
              <a:buFont typeface="Arial" panose="020B0604020202020204" pitchFamily="34" charset="0"/>
              <a:buChar char="•"/>
            </a:pPr>
            <a:r>
              <a:rPr lang="en-US" sz="2200">
                <a:solidFill>
                  <a:srgbClr val="000000"/>
                </a:solidFill>
              </a:rPr>
              <a:t>DO NOT recommend non-experienced users in these tools</a:t>
            </a:r>
          </a:p>
          <a:p>
            <a:pPr algn="l">
              <a:buFont typeface="Arial" panose="020B0604020202020204" pitchFamily="34" charset="0"/>
              <a:buChar char="•"/>
            </a:pPr>
            <a:r>
              <a:rPr lang="en-US" sz="2200">
                <a:solidFill>
                  <a:srgbClr val="000000"/>
                </a:solidFill>
              </a:rPr>
              <a:t>CADD Support or Dealer should assist with updating firmware and receiver configurations within the Manage Receiver Tools.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9580" y="309226"/>
            <a:ext cx="665747"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1600"/>
            <a:ext cx="6952123" cy="4114796"/>
          </a:xfrm>
          <a:prstGeom prst="rect">
            <a:avLst/>
          </a:prstGeom>
        </p:spPr>
      </p:pic>
    </p:spTree>
    <p:extLst>
      <p:ext uri="{BB962C8B-B14F-4D97-AF65-F5344CB8AC3E}">
        <p14:creationId xmlns:p14="http://schemas.microsoft.com/office/powerpoint/2010/main" val="371898017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599"/>
            <a:ext cx="4389120" cy="5093209"/>
          </a:xfrm>
        </p:spPr>
        <p:txBody>
          <a:bodyPr tIns="365760" anchor="t">
            <a:normAutofit/>
          </a:bodyPr>
          <a:lstStyle/>
          <a:p>
            <a:pPr marL="0" indent="0">
              <a:spcAft>
                <a:spcPts val="600"/>
              </a:spcAft>
              <a:buNone/>
            </a:pPr>
            <a:r>
              <a:rPr lang="en-US" sz="2400" b="1"/>
              <a:t>Manage Receiver (Setup)</a:t>
            </a:r>
          </a:p>
          <a:p>
            <a:pPr algn="l">
              <a:buFont typeface="Arial" panose="020B0604020202020204" pitchFamily="34" charset="0"/>
              <a:buChar char="•"/>
            </a:pPr>
            <a:r>
              <a:rPr lang="en-US" sz="2200" b="1" i="0">
                <a:solidFill>
                  <a:srgbClr val="000000"/>
                </a:solidFill>
                <a:effectLst/>
              </a:rPr>
              <a:t>Info</a:t>
            </a:r>
            <a:r>
              <a:rPr lang="en-US" sz="2200" b="0" i="0">
                <a:solidFill>
                  <a:srgbClr val="000000"/>
                </a:solidFill>
                <a:effectLst/>
              </a:rPr>
              <a:t>…dialog displays information about the receiver's model, firmware, ID, serial number, and OAF expiration date. In this dialog you can send </a:t>
            </a:r>
            <a:r>
              <a:rPr lang="en-US" sz="2200" b="0" i="0">
                <a:solidFill>
                  <a:srgbClr val="0A8CFA"/>
                </a:solidFill>
                <a:effectLst/>
              </a:rPr>
              <a:t>Clear NVRAM</a:t>
            </a:r>
            <a:r>
              <a:rPr lang="en-US" sz="2200" b="0" i="0">
                <a:solidFill>
                  <a:srgbClr val="000000"/>
                </a:solidFill>
                <a:effectLst/>
              </a:rPr>
              <a:t> command to the GNSS receiver.</a:t>
            </a:r>
          </a:p>
          <a:p>
            <a:pPr algn="l">
              <a:buFont typeface="Arial" panose="020B0604020202020204" pitchFamily="34" charset="0"/>
              <a:buChar char="•"/>
            </a:pPr>
            <a:r>
              <a:rPr lang="en-US" sz="2200" b="1">
                <a:solidFill>
                  <a:srgbClr val="000000"/>
                </a:solidFill>
              </a:rPr>
              <a:t>File Manager</a:t>
            </a:r>
            <a:r>
              <a:rPr lang="en-US" sz="2200">
                <a:solidFill>
                  <a:srgbClr val="000000"/>
                </a:solidFill>
              </a:rPr>
              <a:t>…</a:t>
            </a:r>
            <a:r>
              <a:rPr lang="en-US" sz="2200" b="0" i="0">
                <a:solidFill>
                  <a:srgbClr val="000000"/>
                </a:solidFill>
                <a:effectLst/>
              </a:rPr>
              <a:t>dialog displays a list of files stored in internal memory of the GNSS receiver and allows a user to download, upload and remove files in GNSS receiver.</a:t>
            </a:r>
            <a:endParaRPr lang="en-US" sz="2200">
              <a:solidFill>
                <a:srgbClr val="000000"/>
              </a:solidFill>
            </a:endParaRP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9580" y="309226"/>
            <a:ext cx="665747"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1600"/>
            <a:ext cx="6952123" cy="4114795"/>
          </a:xfrm>
          <a:prstGeom prst="rect">
            <a:avLst/>
          </a:prstGeom>
        </p:spPr>
      </p:pic>
    </p:spTree>
    <p:extLst>
      <p:ext uri="{BB962C8B-B14F-4D97-AF65-F5344CB8AC3E}">
        <p14:creationId xmlns:p14="http://schemas.microsoft.com/office/powerpoint/2010/main" val="51782381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599"/>
            <a:ext cx="4389120" cy="5093209"/>
          </a:xfrm>
        </p:spPr>
        <p:txBody>
          <a:bodyPr tIns="365760" anchor="t">
            <a:normAutofit fontScale="85000" lnSpcReduction="10000"/>
          </a:bodyPr>
          <a:lstStyle/>
          <a:p>
            <a:pPr marL="0" indent="0">
              <a:spcAft>
                <a:spcPts val="600"/>
              </a:spcAft>
              <a:buNone/>
            </a:pPr>
            <a:r>
              <a:rPr lang="en-US" b="1"/>
              <a:t>Manage Receiver (Setup)</a:t>
            </a:r>
          </a:p>
          <a:p>
            <a:pPr algn="l">
              <a:buFont typeface="Arial" panose="020B0604020202020204" pitchFamily="34" charset="0"/>
              <a:buChar char="•"/>
            </a:pPr>
            <a:r>
              <a:rPr lang="en-US" sz="2400" b="1" i="0">
                <a:solidFill>
                  <a:srgbClr val="000000"/>
                </a:solidFill>
                <a:effectLst/>
              </a:rPr>
              <a:t>OAF License</a:t>
            </a:r>
            <a:r>
              <a:rPr lang="en-US" sz="2400" b="0" i="0">
                <a:solidFill>
                  <a:srgbClr val="000000"/>
                </a:solidFill>
                <a:effectLst/>
              </a:rPr>
              <a:t>…dialog displays information about loaded licensed options and allows a user uploading the new OAF.</a:t>
            </a:r>
          </a:p>
          <a:p>
            <a:pPr algn="l">
              <a:buFont typeface="Arial" panose="020B0604020202020204" pitchFamily="34" charset="0"/>
              <a:buChar char="•"/>
            </a:pPr>
            <a:r>
              <a:rPr lang="en-US" sz="2400" b="1">
                <a:solidFill>
                  <a:srgbClr val="000000"/>
                </a:solidFill>
              </a:rPr>
              <a:t>Update</a:t>
            </a:r>
            <a:r>
              <a:rPr lang="en-US" sz="2400">
                <a:solidFill>
                  <a:srgbClr val="000000"/>
                </a:solidFill>
              </a:rPr>
              <a:t>…</a:t>
            </a:r>
            <a:r>
              <a:rPr lang="en-US" sz="2400" b="0" i="0">
                <a:solidFill>
                  <a:srgbClr val="000000"/>
                </a:solidFill>
                <a:effectLst/>
              </a:rPr>
              <a:t>Allows a user to upload a firmware to the connected receiver.</a:t>
            </a:r>
          </a:p>
          <a:p>
            <a:pPr algn="l">
              <a:buFont typeface="Arial" panose="020B0604020202020204" pitchFamily="34" charset="0"/>
              <a:buChar char="•"/>
            </a:pPr>
            <a:r>
              <a:rPr lang="en-US" sz="2400" b="1">
                <a:solidFill>
                  <a:srgbClr val="000000"/>
                </a:solidFill>
              </a:rPr>
              <a:t>Recovery</a:t>
            </a:r>
            <a:r>
              <a:rPr lang="en-US" sz="2400">
                <a:solidFill>
                  <a:srgbClr val="000000"/>
                </a:solidFill>
              </a:rPr>
              <a:t>…</a:t>
            </a:r>
            <a:r>
              <a:rPr lang="en-US" sz="2400" b="0" i="0">
                <a:solidFill>
                  <a:srgbClr val="000000"/>
                </a:solidFill>
                <a:effectLst/>
              </a:rPr>
              <a:t>Allows a user to recovery a receiver via a its serial port.</a:t>
            </a:r>
          </a:p>
          <a:p>
            <a:pPr algn="l">
              <a:buFont typeface="Arial" panose="020B0604020202020204" pitchFamily="34" charset="0"/>
              <a:buChar char="•"/>
            </a:pPr>
            <a:r>
              <a:rPr lang="en-US" sz="2400" b="1">
                <a:solidFill>
                  <a:srgbClr val="000000"/>
                </a:solidFill>
              </a:rPr>
              <a:t>Settings</a:t>
            </a:r>
            <a:r>
              <a:rPr lang="en-US" sz="2400">
                <a:solidFill>
                  <a:srgbClr val="000000"/>
                </a:solidFill>
              </a:rPr>
              <a:t>…</a:t>
            </a:r>
            <a:r>
              <a:rPr lang="en-US" sz="2400" b="0" i="0">
                <a:solidFill>
                  <a:srgbClr val="000000"/>
                </a:solidFill>
                <a:effectLst/>
              </a:rPr>
              <a:t>Allows a user to configure receiver's miscellaneous settings.</a:t>
            </a:r>
          </a:p>
          <a:p>
            <a:pPr algn="l">
              <a:buFont typeface="Arial" panose="020B0604020202020204" pitchFamily="34" charset="0"/>
              <a:buChar char="•"/>
            </a:pPr>
            <a:r>
              <a:rPr lang="en-US" sz="2400" b="1">
                <a:solidFill>
                  <a:srgbClr val="000000"/>
                </a:solidFill>
              </a:rPr>
              <a:t>WiFi</a:t>
            </a:r>
            <a:r>
              <a:rPr lang="en-US" sz="2400">
                <a:solidFill>
                  <a:srgbClr val="000000"/>
                </a:solidFill>
              </a:rPr>
              <a:t>…Allows a user to configure and manage the Wi-Fi module in a receiver that supports this connectivity (NET G5, HiPer HR, etc.).</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9580" y="309226"/>
            <a:ext cx="665747"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1600"/>
            <a:ext cx="6952123" cy="4114795"/>
          </a:xfrm>
          <a:prstGeom prst="rect">
            <a:avLst/>
          </a:prstGeom>
        </p:spPr>
      </p:pic>
    </p:spTree>
    <p:extLst>
      <p:ext uri="{BB962C8B-B14F-4D97-AF65-F5344CB8AC3E}">
        <p14:creationId xmlns:p14="http://schemas.microsoft.com/office/powerpoint/2010/main" val="91481047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4400" b="1"/>
              <a:t>Live Demonstration</a:t>
            </a:r>
            <a:endParaRPr lang="en-US" sz="4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241" y="310687"/>
            <a:ext cx="655720" cy="902367"/>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Tree>
    <p:extLst>
      <p:ext uri="{BB962C8B-B14F-4D97-AF65-F5344CB8AC3E}">
        <p14:creationId xmlns:p14="http://schemas.microsoft.com/office/powerpoint/2010/main" val="107789990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a:t>Survey</a:t>
            </a:r>
          </a:p>
          <a:p>
            <a:r>
              <a:rPr lang="en-US" sz="2200"/>
              <a:t>Topo</a:t>
            </a:r>
          </a:p>
          <a:p>
            <a:r>
              <a:rPr lang="en-US" sz="2200"/>
              <a:t>Auto Topo</a:t>
            </a:r>
          </a:p>
          <a:p>
            <a:r>
              <a:rPr lang="en-US" sz="2200"/>
              <a:t>X-Section</a:t>
            </a:r>
          </a:p>
          <a:p>
            <a:r>
              <a:rPr lang="en-US" sz="2200"/>
              <a:t>Find Station</a:t>
            </a:r>
          </a:p>
          <a:p>
            <a:r>
              <a:rPr lang="en-US" sz="2200"/>
              <a:t>Tape Dim.</a:t>
            </a:r>
          </a:p>
          <a:p>
            <a:r>
              <a:rPr lang="en-US" sz="2200"/>
              <a:t>Surface</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8113" y="309226"/>
            <a:ext cx="668681"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2129" cy="4114799"/>
          </a:xfrm>
          <a:prstGeom prst="rect">
            <a:avLst/>
          </a:prstGeom>
        </p:spPr>
      </p:pic>
    </p:spTree>
    <p:extLst>
      <p:ext uri="{BB962C8B-B14F-4D97-AF65-F5344CB8AC3E}">
        <p14:creationId xmlns:p14="http://schemas.microsoft.com/office/powerpoint/2010/main" val="278434553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a:t>Topo Survey (GNSS)</a:t>
            </a:r>
          </a:p>
          <a:p>
            <a:pPr>
              <a:spcAft>
                <a:spcPts val="600"/>
              </a:spcAft>
            </a:pPr>
            <a:r>
              <a:rPr lang="en-US" sz="2200" b="0" i="0">
                <a:solidFill>
                  <a:srgbClr val="000000"/>
                </a:solidFill>
                <a:effectLst/>
              </a:rPr>
              <a:t>To collect points with the GNSS rover receiver by determining coordinates of locations on the survey site and storing points at the user's command</a:t>
            </a:r>
          </a:p>
          <a:p>
            <a:pPr marL="457200" lvl="1" indent="0">
              <a:spcAft>
                <a:spcPts val="600"/>
              </a:spcAft>
              <a:buNone/>
            </a:pPr>
            <a:endParaRPr lang="en-US" sz="2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8112" y="309226"/>
            <a:ext cx="668680"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2128" cy="4114799"/>
          </a:xfrm>
          <a:prstGeom prst="rect">
            <a:avLst/>
          </a:prstGeom>
        </p:spPr>
      </p:pic>
    </p:spTree>
    <p:extLst>
      <p:ext uri="{BB962C8B-B14F-4D97-AF65-F5344CB8AC3E}">
        <p14:creationId xmlns:p14="http://schemas.microsoft.com/office/powerpoint/2010/main" val="3718917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a:t>Global Settings - Shared Data</a:t>
            </a:r>
          </a:p>
          <a:p>
            <a:pPr algn="l">
              <a:buFont typeface="Arial" panose="020B0604020202020204" pitchFamily="34" charset="0"/>
              <a:buChar char="•"/>
            </a:pPr>
            <a:r>
              <a:rPr lang="en-US" sz="2200" b="0" i="0">
                <a:effectLst/>
              </a:rPr>
              <a:t>Check the </a:t>
            </a:r>
            <a:r>
              <a:rPr lang="en-US" sz="2200" b="1" i="0">
                <a:effectLst/>
              </a:rPr>
              <a:t>Use Code Library </a:t>
            </a:r>
            <a:r>
              <a:rPr lang="en-US" sz="2200" b="0" i="0">
                <a:effectLst/>
              </a:rPr>
              <a:t>box to use codes from the shared data file in the current job.</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2" name="Picture 1">
            <a:extLst>
              <a:ext uri="{FF2B5EF4-FFF2-40B4-BE49-F238E27FC236}">
                <a16:creationId xmlns:a16="http://schemas.microsoft.com/office/drawing/2014/main" id="{1E0CBCF8-1C83-03FC-ABC6-C9CC766AAB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8062" y="315568"/>
            <a:ext cx="637848" cy="886764"/>
          </a:xfrm>
          <a:prstGeom prst="rect">
            <a:avLst/>
          </a:prstGeom>
        </p:spPr>
      </p:pic>
      <p:pic>
        <p:nvPicPr>
          <p:cNvPr id="6" name="Picture 5">
            <a:extLst>
              <a:ext uri="{FF2B5EF4-FFF2-40B4-BE49-F238E27FC236}">
                <a16:creationId xmlns:a16="http://schemas.microsoft.com/office/drawing/2014/main" id="{62C12171-8593-8D8C-4720-B8301AD91270}"/>
              </a:ext>
            </a:extLst>
          </p:cNvPr>
          <p:cNvPicPr>
            <a:picLocks noChangeAspect="1"/>
          </p:cNvPicPr>
          <p:nvPr/>
        </p:nvPicPr>
        <p:blipFill>
          <a:blip r:embed="rId6"/>
          <a:stretch>
            <a:fillRect/>
          </a:stretch>
        </p:blipFill>
        <p:spPr>
          <a:xfrm>
            <a:off x="4444857" y="1371600"/>
            <a:ext cx="7348818" cy="4114800"/>
          </a:xfrm>
          <a:prstGeom prst="rect">
            <a:avLst/>
          </a:prstGeom>
        </p:spPr>
      </p:pic>
      <p:pic>
        <p:nvPicPr>
          <p:cNvPr id="10" name="Picture 9">
            <a:extLst>
              <a:ext uri="{FF2B5EF4-FFF2-40B4-BE49-F238E27FC236}">
                <a16:creationId xmlns:a16="http://schemas.microsoft.com/office/drawing/2014/main" id="{1FAB248C-953A-4111-5C1D-381954F6E14D}"/>
              </a:ext>
            </a:extLst>
          </p:cNvPr>
          <p:cNvPicPr>
            <a:picLocks noChangeAspect="1"/>
          </p:cNvPicPr>
          <p:nvPr/>
        </p:nvPicPr>
        <p:blipFill>
          <a:blip r:embed="rId7"/>
          <a:stretch>
            <a:fillRect/>
          </a:stretch>
        </p:blipFill>
        <p:spPr>
          <a:xfrm>
            <a:off x="393192" y="4987952"/>
            <a:ext cx="7446284" cy="1554480"/>
          </a:xfrm>
          <a:prstGeom prst="rect">
            <a:avLst/>
          </a:prstGeom>
        </p:spPr>
      </p:pic>
    </p:spTree>
    <p:extLst>
      <p:ext uri="{BB962C8B-B14F-4D97-AF65-F5344CB8AC3E}">
        <p14:creationId xmlns:p14="http://schemas.microsoft.com/office/powerpoint/2010/main" val="266867973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fontScale="70000" lnSpcReduction="20000"/>
          </a:bodyPr>
          <a:lstStyle/>
          <a:p>
            <a:pPr marL="0" indent="0">
              <a:spcAft>
                <a:spcPts val="600"/>
              </a:spcAft>
              <a:buNone/>
            </a:pPr>
            <a:r>
              <a:rPr lang="en-US" sz="3400" b="1"/>
              <a:t>Topo Survey (GNSS)</a:t>
            </a:r>
          </a:p>
          <a:p>
            <a:pPr algn="l">
              <a:lnSpc>
                <a:spcPct val="110000"/>
              </a:lnSpc>
              <a:buFont typeface="Arial" panose="020B0604020202020204" pitchFamily="34" charset="0"/>
              <a:buChar char="•"/>
            </a:pPr>
            <a:r>
              <a:rPr lang="en-US" sz="3100" b="1" i="0">
                <a:effectLst/>
              </a:rPr>
              <a:t>Normal view </a:t>
            </a:r>
            <a:r>
              <a:rPr lang="en-US" sz="3100" b="0" i="0">
                <a:solidFill>
                  <a:srgbClr val="000000"/>
                </a:solidFill>
                <a:effectLst/>
              </a:rPr>
              <a:t>- displays real-time coordinates for the current position, provides an editable overview of the point being stored, contains point and GNSS raw data saving tools, and shows feedback on GNSS receiver activity.</a:t>
            </a:r>
          </a:p>
          <a:p>
            <a:pPr algn="l">
              <a:lnSpc>
                <a:spcPct val="110000"/>
              </a:lnSpc>
              <a:buFont typeface="Arial" panose="020B0604020202020204" pitchFamily="34" charset="0"/>
              <a:buChar char="•"/>
            </a:pPr>
            <a:r>
              <a:rPr lang="en-US" sz="3100" b="1" i="0">
                <a:effectLst/>
              </a:rPr>
              <a:t>Map view </a:t>
            </a:r>
            <a:r>
              <a:rPr lang="en-US" sz="3100" b="0" i="0">
                <a:solidFill>
                  <a:srgbClr val="000000"/>
                </a:solidFill>
                <a:effectLst/>
              </a:rPr>
              <a:t>- shows the surveying process in real time on the map and contains point and GNSS raw data saving tools including buttons with </a:t>
            </a:r>
            <a:r>
              <a:rPr lang="en-US" sz="3100" b="0" i="0" u="sng">
                <a:effectLst/>
                <a:hlinkClick r:id="rId3">
                  <a:extLst>
                    <a:ext uri="{A12FA001-AC4F-418D-AE19-62706E023703}">
                      <ahyp:hlinkClr xmlns:ahyp="http://schemas.microsoft.com/office/drawing/2018/hyperlinkcolor" val="tx"/>
                    </a:ext>
                  </a:extLst>
                </a:hlinkClick>
              </a:rPr>
              <a:t>quick codes</a:t>
            </a:r>
            <a:r>
              <a:rPr lang="en-US" sz="3100" b="0" i="0">
                <a:effectLst/>
              </a:rPr>
              <a:t>.</a:t>
            </a:r>
          </a:p>
          <a:p>
            <a:pPr marL="457200" lvl="1" indent="0">
              <a:spcAft>
                <a:spcPts val="600"/>
              </a:spcAft>
              <a:buNone/>
            </a:pPr>
            <a:endParaRPr lang="en-US" sz="2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4">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8112" y="309226"/>
            <a:ext cx="668680"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846320" y="1371600"/>
            <a:ext cx="6952128" cy="4114798"/>
          </a:xfrm>
          <a:prstGeom prst="rect">
            <a:avLst/>
          </a:prstGeom>
        </p:spPr>
      </p:pic>
    </p:spTree>
    <p:extLst>
      <p:ext uri="{BB962C8B-B14F-4D97-AF65-F5344CB8AC3E}">
        <p14:creationId xmlns:p14="http://schemas.microsoft.com/office/powerpoint/2010/main" val="120296195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a:t>Topo Survey (GNSS)</a:t>
            </a:r>
          </a:p>
          <a:p>
            <a:pPr algn="l">
              <a:lnSpc>
                <a:spcPct val="110000"/>
              </a:lnSpc>
              <a:buFont typeface="Arial" panose="020B0604020202020204" pitchFamily="34" charset="0"/>
              <a:buChar char="•"/>
            </a:pPr>
            <a:r>
              <a:rPr lang="en-US" sz="2200" b="1" i="0">
                <a:effectLst/>
              </a:rPr>
              <a:t>GNSS Precise Mode </a:t>
            </a:r>
            <a:r>
              <a:rPr lang="en-US" sz="2200" b="0" i="0">
                <a:solidFill>
                  <a:srgbClr val="000000"/>
                </a:solidFill>
                <a:effectLst/>
              </a:rPr>
              <a:t>– click                to determine coordinates of the current position in GNSS Precise Mode. Then click           to accept determined coordinates and save the point to the job.</a:t>
            </a:r>
          </a:p>
          <a:p>
            <a:pPr algn="l">
              <a:lnSpc>
                <a:spcPct val="110000"/>
              </a:lnSpc>
              <a:buFont typeface="Arial" panose="020B0604020202020204" pitchFamily="34" charset="0"/>
              <a:buChar char="•"/>
            </a:pPr>
            <a:endParaRPr lang="en-US" sz="2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8112" y="309226"/>
            <a:ext cx="668680"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1600"/>
            <a:ext cx="6952126" cy="4114798"/>
          </a:xfrm>
          <a:prstGeom prst="rect">
            <a:avLst/>
          </a:prstGeom>
        </p:spPr>
      </p:pic>
      <p:pic>
        <p:nvPicPr>
          <p:cNvPr id="5" name="Picture 4">
            <a:extLst>
              <a:ext uri="{FF2B5EF4-FFF2-40B4-BE49-F238E27FC236}">
                <a16:creationId xmlns:a16="http://schemas.microsoft.com/office/drawing/2014/main" id="{360F86A5-A121-A283-1483-2BE5160970C1}"/>
              </a:ext>
            </a:extLst>
          </p:cNvPr>
          <p:cNvPicPr>
            <a:picLocks noChangeAspect="1"/>
          </p:cNvPicPr>
          <p:nvPr/>
        </p:nvPicPr>
        <p:blipFill>
          <a:blip r:embed="rId7"/>
          <a:stretch>
            <a:fillRect/>
          </a:stretch>
        </p:blipFill>
        <p:spPr>
          <a:xfrm>
            <a:off x="3867372" y="2273856"/>
            <a:ext cx="421178" cy="365760"/>
          </a:xfrm>
          <a:prstGeom prst="rect">
            <a:avLst/>
          </a:prstGeom>
        </p:spPr>
      </p:pic>
      <p:pic>
        <p:nvPicPr>
          <p:cNvPr id="8" name="Picture 7">
            <a:extLst>
              <a:ext uri="{FF2B5EF4-FFF2-40B4-BE49-F238E27FC236}">
                <a16:creationId xmlns:a16="http://schemas.microsoft.com/office/drawing/2014/main" id="{E3B34132-A258-E540-251C-1450E8925288}"/>
              </a:ext>
            </a:extLst>
          </p:cNvPr>
          <p:cNvPicPr>
            <a:picLocks noChangeAspect="1"/>
          </p:cNvPicPr>
          <p:nvPr/>
        </p:nvPicPr>
        <p:blipFill>
          <a:blip r:embed="rId8"/>
          <a:stretch>
            <a:fillRect/>
          </a:stretch>
        </p:blipFill>
        <p:spPr>
          <a:xfrm>
            <a:off x="2769183" y="3428999"/>
            <a:ext cx="421178" cy="365760"/>
          </a:xfrm>
          <a:prstGeom prst="rect">
            <a:avLst/>
          </a:prstGeom>
        </p:spPr>
      </p:pic>
    </p:spTree>
    <p:extLst>
      <p:ext uri="{BB962C8B-B14F-4D97-AF65-F5344CB8AC3E}">
        <p14:creationId xmlns:p14="http://schemas.microsoft.com/office/powerpoint/2010/main" val="390229068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a:t>Topo Survey (GNSS)</a:t>
            </a:r>
          </a:p>
          <a:p>
            <a:pPr algn="l">
              <a:lnSpc>
                <a:spcPct val="110000"/>
              </a:lnSpc>
              <a:buFont typeface="Arial" panose="020B0604020202020204" pitchFamily="34" charset="0"/>
              <a:buChar char="•"/>
            </a:pPr>
            <a:r>
              <a:rPr lang="en-US" sz="2200" b="1" i="0">
                <a:effectLst/>
              </a:rPr>
              <a:t>GNSS Quick Mode </a:t>
            </a:r>
            <a:r>
              <a:rPr lang="en-US" sz="2200" b="0" i="0">
                <a:solidFill>
                  <a:srgbClr val="000000"/>
                </a:solidFill>
                <a:effectLst/>
              </a:rPr>
              <a:t>– click                to determine coordinates of the current position in GNSS Quick Mode. Comman</a:t>
            </a:r>
            <a:r>
              <a:rPr lang="en-US" sz="2200">
                <a:solidFill>
                  <a:srgbClr val="000000"/>
                </a:solidFill>
              </a:rPr>
              <a:t>d will auto </a:t>
            </a:r>
            <a:r>
              <a:rPr lang="en-US" sz="2200" b="0" i="0">
                <a:solidFill>
                  <a:srgbClr val="000000"/>
                </a:solidFill>
                <a:effectLst/>
              </a:rPr>
              <a:t>save the point to the job.</a:t>
            </a:r>
          </a:p>
          <a:p>
            <a:pPr algn="l">
              <a:lnSpc>
                <a:spcPct val="110000"/>
              </a:lnSpc>
              <a:buFont typeface="Arial" panose="020B0604020202020204" pitchFamily="34" charset="0"/>
              <a:buChar char="•"/>
            </a:pPr>
            <a:endParaRPr lang="en-US" sz="2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8112" y="309226"/>
            <a:ext cx="668680"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1600"/>
            <a:ext cx="6952126" cy="4114797"/>
          </a:xfrm>
          <a:prstGeom prst="rect">
            <a:avLst/>
          </a:prstGeom>
        </p:spPr>
      </p:pic>
      <p:pic>
        <p:nvPicPr>
          <p:cNvPr id="8" name="Picture 7">
            <a:extLst>
              <a:ext uri="{FF2B5EF4-FFF2-40B4-BE49-F238E27FC236}">
                <a16:creationId xmlns:a16="http://schemas.microsoft.com/office/drawing/2014/main" id="{E3B34132-A258-E540-251C-1450E8925288}"/>
              </a:ext>
            </a:extLst>
          </p:cNvPr>
          <p:cNvPicPr>
            <a:picLocks noChangeAspect="1"/>
          </p:cNvPicPr>
          <p:nvPr/>
        </p:nvPicPr>
        <p:blipFill>
          <a:blip r:embed="rId7"/>
          <a:stretch>
            <a:fillRect/>
          </a:stretch>
        </p:blipFill>
        <p:spPr>
          <a:xfrm>
            <a:off x="3663918" y="2298289"/>
            <a:ext cx="421178" cy="365760"/>
          </a:xfrm>
          <a:prstGeom prst="rect">
            <a:avLst/>
          </a:prstGeom>
        </p:spPr>
      </p:pic>
    </p:spTree>
    <p:extLst>
      <p:ext uri="{BB962C8B-B14F-4D97-AF65-F5344CB8AC3E}">
        <p14:creationId xmlns:p14="http://schemas.microsoft.com/office/powerpoint/2010/main" val="390203197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a:t>Topo Survey (GNSS)</a:t>
            </a:r>
          </a:p>
          <a:p>
            <a:pPr algn="l">
              <a:lnSpc>
                <a:spcPct val="110000"/>
              </a:lnSpc>
              <a:buFont typeface="Arial" panose="020B0604020202020204" pitchFamily="34" charset="0"/>
              <a:buChar char="•"/>
            </a:pPr>
            <a:r>
              <a:rPr lang="en-US" sz="2200" b="1" i="0">
                <a:effectLst/>
              </a:rPr>
              <a:t>Map View</a:t>
            </a:r>
            <a:r>
              <a:rPr lang="en-US" sz="2200" b="0" i="0">
                <a:solidFill>
                  <a:srgbClr val="000000"/>
                </a:solidFill>
                <a:effectLst/>
              </a:rPr>
              <a:t>– switch to Map View to visually overview the current position and the positions of possible reference objects.</a:t>
            </a:r>
            <a:endParaRPr lang="en-US" sz="2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8112" y="309226"/>
            <a:ext cx="668680"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1600"/>
            <a:ext cx="6952124" cy="4114797"/>
          </a:xfrm>
          <a:prstGeom prst="rect">
            <a:avLst/>
          </a:prstGeom>
        </p:spPr>
      </p:pic>
    </p:spTree>
    <p:extLst>
      <p:ext uri="{BB962C8B-B14F-4D97-AF65-F5344CB8AC3E}">
        <p14:creationId xmlns:p14="http://schemas.microsoft.com/office/powerpoint/2010/main" val="13246246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3490550" cy="5093208"/>
          </a:xfrm>
        </p:spPr>
        <p:txBody>
          <a:bodyPr tIns="365760" anchor="t">
            <a:normAutofit/>
          </a:bodyPr>
          <a:lstStyle/>
          <a:p>
            <a:pPr marL="0" indent="0">
              <a:spcAft>
                <a:spcPts val="600"/>
              </a:spcAft>
              <a:buNone/>
            </a:pPr>
            <a:r>
              <a:rPr lang="en-US" sz="2400" b="1"/>
              <a:t>Topo Survey (GNSS)</a:t>
            </a:r>
          </a:p>
          <a:p>
            <a:pPr algn="l">
              <a:lnSpc>
                <a:spcPct val="110000"/>
              </a:lnSpc>
              <a:buFont typeface="Arial" panose="020B0604020202020204" pitchFamily="34" charset="0"/>
              <a:buChar char="•"/>
            </a:pPr>
            <a:r>
              <a:rPr lang="en-US" sz="2200" b="0" i="0">
                <a:solidFill>
                  <a:srgbClr val="000000"/>
                </a:solidFill>
                <a:effectLst/>
              </a:rPr>
              <a:t>            – to access some on-the-fly tools and </a:t>
            </a:r>
            <a:r>
              <a:rPr lang="en-US" sz="2200">
                <a:solidFill>
                  <a:srgbClr val="000000"/>
                </a:solidFill>
              </a:rPr>
              <a:t>GNSS status tool</a:t>
            </a:r>
          </a:p>
          <a:p>
            <a:pPr algn="l">
              <a:lnSpc>
                <a:spcPct val="110000"/>
              </a:lnSpc>
              <a:buFont typeface="Arial" panose="020B0604020202020204" pitchFamily="34" charset="0"/>
              <a:buChar char="•"/>
            </a:pPr>
            <a:r>
              <a:rPr lang="en-US" sz="2200"/>
              <a:t>          - to access the GNSS solution requirements for saving points can be changed at any time.</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8112" y="309226"/>
            <a:ext cx="668680"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8" name="Picture 7">
            <a:extLst>
              <a:ext uri="{FF2B5EF4-FFF2-40B4-BE49-F238E27FC236}">
                <a16:creationId xmlns:a16="http://schemas.microsoft.com/office/drawing/2014/main" id="{6F7AF27B-1862-653E-1F25-4C958B4D92D1}"/>
              </a:ext>
            </a:extLst>
          </p:cNvPr>
          <p:cNvPicPr>
            <a:picLocks noChangeAspect="1"/>
          </p:cNvPicPr>
          <p:nvPr/>
        </p:nvPicPr>
        <p:blipFill>
          <a:blip r:embed="rId6"/>
          <a:stretch>
            <a:fillRect/>
          </a:stretch>
        </p:blipFill>
        <p:spPr>
          <a:xfrm>
            <a:off x="739337" y="2276814"/>
            <a:ext cx="633046" cy="457200"/>
          </a:xfrm>
          <a:prstGeom prst="rect">
            <a:avLst/>
          </a:prstGeom>
        </p:spPr>
      </p:pic>
      <p:pic>
        <p:nvPicPr>
          <p:cNvPr id="12" name="Picture 11">
            <a:extLst>
              <a:ext uri="{FF2B5EF4-FFF2-40B4-BE49-F238E27FC236}">
                <a16:creationId xmlns:a16="http://schemas.microsoft.com/office/drawing/2014/main" id="{EE93ABF4-5225-FBFF-4ECB-DCFCCC804C17}"/>
              </a:ext>
            </a:extLst>
          </p:cNvPr>
          <p:cNvPicPr>
            <a:picLocks noChangeAspect="1"/>
          </p:cNvPicPr>
          <p:nvPr/>
        </p:nvPicPr>
        <p:blipFill>
          <a:blip r:embed="rId7"/>
          <a:stretch>
            <a:fillRect/>
          </a:stretch>
        </p:blipFill>
        <p:spPr>
          <a:xfrm>
            <a:off x="739337" y="3461004"/>
            <a:ext cx="633046" cy="457200"/>
          </a:xfrm>
          <a:prstGeom prst="rect">
            <a:avLst/>
          </a:prstGeom>
        </p:spPr>
      </p:pic>
      <p:pic>
        <p:nvPicPr>
          <p:cNvPr id="19" name="Picture 18">
            <a:extLst>
              <a:ext uri="{FF2B5EF4-FFF2-40B4-BE49-F238E27FC236}">
                <a16:creationId xmlns:a16="http://schemas.microsoft.com/office/drawing/2014/main" id="{F3FA6E8E-12BE-F826-ADDC-0D5E01C13258}"/>
              </a:ext>
            </a:extLst>
          </p:cNvPr>
          <p:cNvPicPr>
            <a:picLocks noChangeAspect="1"/>
          </p:cNvPicPr>
          <p:nvPr/>
        </p:nvPicPr>
        <p:blipFill>
          <a:blip r:embed="rId8"/>
          <a:stretch>
            <a:fillRect/>
          </a:stretch>
        </p:blipFill>
        <p:spPr>
          <a:xfrm>
            <a:off x="3473505" y="1358890"/>
            <a:ext cx="8428325" cy="4114800"/>
          </a:xfrm>
          <a:prstGeom prst="rect">
            <a:avLst/>
          </a:prstGeom>
        </p:spPr>
      </p:pic>
    </p:spTree>
    <p:extLst>
      <p:ext uri="{BB962C8B-B14F-4D97-AF65-F5344CB8AC3E}">
        <p14:creationId xmlns:p14="http://schemas.microsoft.com/office/powerpoint/2010/main" val="2868344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Auto Topo (GNSS)</a:t>
            </a:r>
          </a:p>
          <a:p>
            <a:pPr algn="l">
              <a:lnSpc>
                <a:spcPct val="110000"/>
              </a:lnSpc>
              <a:buFont typeface="Arial" panose="020B0604020202020204" pitchFamily="34" charset="0"/>
              <a:buChar char="•"/>
            </a:pPr>
            <a:r>
              <a:rPr lang="en-US" sz="2200" b="0" i="0">
                <a:solidFill>
                  <a:srgbClr val="000000"/>
                </a:solidFill>
                <a:effectLst/>
              </a:rPr>
              <a:t>Auto Topo survey allows you to collect points automatically. </a:t>
            </a:r>
          </a:p>
          <a:p>
            <a:pPr algn="l">
              <a:lnSpc>
                <a:spcPct val="110000"/>
              </a:lnSpc>
              <a:buFont typeface="Arial" panose="020B0604020202020204" pitchFamily="34" charset="0"/>
              <a:buChar char="•"/>
            </a:pPr>
            <a:r>
              <a:rPr lang="en-US" sz="2200" b="0" i="0">
                <a:solidFill>
                  <a:srgbClr val="000000"/>
                </a:solidFill>
                <a:effectLst/>
              </a:rPr>
              <a:t>While the GNSS rover receiver obtains the required </a:t>
            </a:r>
            <a:r>
              <a:rPr lang="en-US" sz="2200" b="0" i="0" u="sng">
                <a:solidFill>
                  <a:srgbClr val="0A8CFA"/>
                </a:solidFill>
                <a:effectLst/>
                <a:hlinkClick r:id="rId3"/>
              </a:rPr>
              <a:t>GNSS solution</a:t>
            </a:r>
            <a:r>
              <a:rPr lang="en-US" sz="2200" b="0" i="0">
                <a:solidFill>
                  <a:srgbClr val="000000"/>
                </a:solidFill>
                <a:effectLst/>
              </a:rPr>
              <a:t>, MAGNET Field checks the status of the criterion in real time and saves the obtained coordinates as another auto topo point in the job at the moment the criterion condition is met.</a:t>
            </a:r>
            <a:endParaRPr lang="en-US" sz="22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4">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8112" y="309226"/>
            <a:ext cx="668680"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19" name="Picture 18">
            <a:extLst>
              <a:ext uri="{FF2B5EF4-FFF2-40B4-BE49-F238E27FC236}">
                <a16:creationId xmlns:a16="http://schemas.microsoft.com/office/drawing/2014/main" id="{F3FA6E8E-12BE-F826-ADDC-0D5E01C1325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846320" y="1371600"/>
            <a:ext cx="6952129" cy="4114800"/>
          </a:xfrm>
          <a:prstGeom prst="rect">
            <a:avLst/>
          </a:prstGeom>
        </p:spPr>
      </p:pic>
    </p:spTree>
    <p:extLst>
      <p:ext uri="{BB962C8B-B14F-4D97-AF65-F5344CB8AC3E}">
        <p14:creationId xmlns:p14="http://schemas.microsoft.com/office/powerpoint/2010/main" val="160585683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a:t>Auto Topo Survey (GNSS)</a:t>
            </a:r>
          </a:p>
          <a:p>
            <a:pPr marL="0" indent="0" algn="l">
              <a:lnSpc>
                <a:spcPct val="110000"/>
              </a:lnSpc>
              <a:buNone/>
            </a:pPr>
            <a:r>
              <a:rPr lang="en-US" sz="2200" b="0" i="0">
                <a:solidFill>
                  <a:srgbClr val="000000"/>
                </a:solidFill>
                <a:effectLst/>
              </a:rPr>
              <a:t>Store Criteria</a:t>
            </a:r>
          </a:p>
          <a:p>
            <a:pPr algn="l">
              <a:lnSpc>
                <a:spcPct val="110000"/>
              </a:lnSpc>
              <a:buFont typeface="Arial" panose="020B0604020202020204" pitchFamily="34" charset="0"/>
              <a:buChar char="•"/>
            </a:pPr>
            <a:r>
              <a:rPr lang="en-US" sz="2200">
                <a:solidFill>
                  <a:srgbClr val="000000"/>
                </a:solidFill>
              </a:rPr>
              <a:t>Solution</a:t>
            </a:r>
          </a:p>
          <a:p>
            <a:pPr marL="457200" lvl="1" indent="0">
              <a:lnSpc>
                <a:spcPct val="110000"/>
              </a:lnSpc>
              <a:buNone/>
            </a:pPr>
            <a:r>
              <a:rPr lang="en-US" sz="1800" b="0" i="0">
                <a:solidFill>
                  <a:srgbClr val="000000"/>
                </a:solidFill>
                <a:effectLst/>
              </a:rPr>
              <a:t>Fixed Only</a:t>
            </a:r>
          </a:p>
          <a:p>
            <a:pPr>
              <a:lnSpc>
                <a:spcPct val="110000"/>
              </a:lnSpc>
            </a:pPr>
            <a:r>
              <a:rPr lang="en-US" sz="2200">
                <a:solidFill>
                  <a:srgbClr val="000000"/>
                </a:solidFill>
              </a:rPr>
              <a:t>Method</a:t>
            </a:r>
          </a:p>
          <a:p>
            <a:pPr marL="457200" lvl="1" indent="0">
              <a:lnSpc>
                <a:spcPct val="110000"/>
              </a:lnSpc>
              <a:buNone/>
            </a:pPr>
            <a:r>
              <a:rPr lang="en-US" sz="1800" b="0" i="0">
                <a:solidFill>
                  <a:srgbClr val="000000"/>
                </a:solidFill>
                <a:effectLst/>
              </a:rPr>
              <a:t>By Time</a:t>
            </a:r>
          </a:p>
          <a:p>
            <a:pPr marL="457200" lvl="1" indent="0">
              <a:lnSpc>
                <a:spcPct val="110000"/>
              </a:lnSpc>
              <a:buNone/>
            </a:pPr>
            <a:r>
              <a:rPr lang="en-US" sz="1800">
                <a:solidFill>
                  <a:srgbClr val="000000"/>
                </a:solidFill>
              </a:rPr>
              <a:t>By Horiz Dist</a:t>
            </a:r>
          </a:p>
          <a:p>
            <a:pPr marL="457200" lvl="1" indent="0">
              <a:lnSpc>
                <a:spcPct val="110000"/>
              </a:lnSpc>
              <a:buNone/>
            </a:pPr>
            <a:r>
              <a:rPr lang="en-US" sz="1800" b="0" i="0">
                <a:solidFill>
                  <a:srgbClr val="000000"/>
                </a:solidFill>
                <a:effectLst/>
              </a:rPr>
              <a:t>By Slope Dist</a:t>
            </a:r>
          </a:p>
          <a:p>
            <a:pPr marL="457200" lvl="1" indent="0">
              <a:lnSpc>
                <a:spcPct val="110000"/>
              </a:lnSpc>
              <a:buNone/>
            </a:pPr>
            <a:r>
              <a:rPr lang="en-US" sz="1800">
                <a:solidFill>
                  <a:srgbClr val="000000"/>
                </a:solidFill>
              </a:rPr>
              <a:t>By Elevation</a:t>
            </a:r>
          </a:p>
          <a:p>
            <a:pPr marL="457200" lvl="1" indent="0">
              <a:lnSpc>
                <a:spcPct val="110000"/>
              </a:lnSpc>
              <a:buNone/>
            </a:pPr>
            <a:r>
              <a:rPr lang="en-US" sz="1800" b="0" i="0">
                <a:solidFill>
                  <a:srgbClr val="000000"/>
                </a:solidFill>
                <a:effectLst/>
              </a:rPr>
              <a:t>Stop and Go</a:t>
            </a:r>
          </a:p>
          <a:p>
            <a:pPr>
              <a:lnSpc>
                <a:spcPct val="110000"/>
              </a:lnSpc>
            </a:pPr>
            <a:r>
              <a:rPr lang="en-US" sz="2200">
                <a:solidFill>
                  <a:srgbClr val="000000"/>
                </a:solidFill>
              </a:rPr>
              <a:t>Interval</a:t>
            </a:r>
            <a:endParaRPr lang="en-US" sz="2200" b="0" i="0">
              <a:solidFill>
                <a:srgbClr val="000000"/>
              </a:solidFill>
              <a:effectLst/>
            </a:endParaRP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8112" y="309226"/>
            <a:ext cx="668680"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19" name="Picture 18">
            <a:extLst>
              <a:ext uri="{FF2B5EF4-FFF2-40B4-BE49-F238E27FC236}">
                <a16:creationId xmlns:a16="http://schemas.microsoft.com/office/drawing/2014/main" id="{F3FA6E8E-12BE-F826-ADDC-0D5E01C1325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2129" cy="4114799"/>
          </a:xfrm>
          <a:prstGeom prst="rect">
            <a:avLst/>
          </a:prstGeom>
        </p:spPr>
      </p:pic>
    </p:spTree>
    <p:extLst>
      <p:ext uri="{BB962C8B-B14F-4D97-AF65-F5344CB8AC3E}">
        <p14:creationId xmlns:p14="http://schemas.microsoft.com/office/powerpoint/2010/main" val="294730318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4400" b="1"/>
              <a:t>Live Demonstration</a:t>
            </a:r>
            <a:endParaRPr lang="en-US" sz="4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8233" y="311478"/>
            <a:ext cx="671804"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Tree>
    <p:extLst>
      <p:ext uri="{BB962C8B-B14F-4D97-AF65-F5344CB8AC3E}">
        <p14:creationId xmlns:p14="http://schemas.microsoft.com/office/powerpoint/2010/main" val="315507094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4400" b="1"/>
              <a:t>Live Demonstration</a:t>
            </a:r>
            <a:endParaRPr lang="en-US" sz="4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8233" y="309388"/>
            <a:ext cx="657510" cy="899125"/>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Tree>
    <p:extLst>
      <p:ext uri="{BB962C8B-B14F-4D97-AF65-F5344CB8AC3E}">
        <p14:creationId xmlns:p14="http://schemas.microsoft.com/office/powerpoint/2010/main" val="357902951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Stake</a:t>
            </a:r>
          </a:p>
          <a:p>
            <a:r>
              <a:rPr lang="en-US" sz="2400"/>
              <a:t>XXXXXXX</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0093" y="309226"/>
            <a:ext cx="664652"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2129" cy="4114799"/>
          </a:xfrm>
          <a:prstGeom prst="rect">
            <a:avLst/>
          </a:prstGeom>
        </p:spPr>
      </p:pic>
    </p:spTree>
    <p:extLst>
      <p:ext uri="{BB962C8B-B14F-4D97-AF65-F5344CB8AC3E}">
        <p14:creationId xmlns:p14="http://schemas.microsoft.com/office/powerpoint/2010/main" val="1608292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Global Settings  (Shared Data)</a:t>
            </a:r>
          </a:p>
          <a:p>
            <a:pPr algn="l">
              <a:buFont typeface="Arial" panose="020B0604020202020204" pitchFamily="34" charset="0"/>
              <a:buChar char="•"/>
            </a:pPr>
            <a:r>
              <a:rPr lang="en-US" sz="2200" b="1" i="0" dirty="0">
                <a:effectLst/>
              </a:rPr>
              <a:t>Manage Shared Data </a:t>
            </a:r>
            <a:r>
              <a:rPr lang="en-US" sz="2200" b="0" i="0" dirty="0">
                <a:solidFill>
                  <a:srgbClr val="000000"/>
                </a:solidFill>
                <a:effectLst/>
              </a:rPr>
              <a:t>button adds data from the current job to the currently selected shared data file or delete data from the currently selected shared data file. </a:t>
            </a:r>
            <a:r>
              <a:rPr lang="en-US" sz="2200" b="1" i="0" u="sng" dirty="0">
                <a:effectLst/>
                <a:hlinkClick r:id="rId3">
                  <a:extLst>
                    <a:ext uri="{A12FA001-AC4F-418D-AE19-62706E023703}">
                      <ahyp:hlinkClr xmlns:ahyp="http://schemas.microsoft.com/office/drawing/2018/hyperlinkcolor" val="tx"/>
                    </a:ext>
                  </a:extLst>
                </a:hlinkClick>
              </a:rPr>
              <a:t>Points</a:t>
            </a:r>
            <a:r>
              <a:rPr lang="en-US" sz="2200" b="0" i="0" dirty="0">
                <a:solidFill>
                  <a:srgbClr val="000000"/>
                </a:solidFill>
                <a:effectLst/>
              </a:rPr>
              <a:t> and </a:t>
            </a:r>
            <a:r>
              <a:rPr lang="en-US" sz="2200" b="1" i="0" u="sng" dirty="0">
                <a:effectLst/>
                <a:hlinkClick r:id="rId4">
                  <a:extLst>
                    <a:ext uri="{A12FA001-AC4F-418D-AE19-62706E023703}">
                      <ahyp:hlinkClr xmlns:ahyp="http://schemas.microsoft.com/office/drawing/2018/hyperlinkcolor" val="tx"/>
                    </a:ext>
                  </a:extLst>
                </a:hlinkClick>
              </a:rPr>
              <a:t>codes</a:t>
            </a:r>
            <a:r>
              <a:rPr lang="en-US" sz="2200" b="0" i="0" dirty="0">
                <a:solidFill>
                  <a:srgbClr val="000000"/>
                </a:solidFill>
                <a:effectLst/>
              </a:rPr>
              <a:t> are supported.</a:t>
            </a:r>
          </a:p>
          <a:p>
            <a:pPr algn="l">
              <a:buFont typeface="Arial" panose="020B0604020202020204" pitchFamily="34" charset="0"/>
              <a:buChar char="•"/>
            </a:pPr>
            <a:r>
              <a:rPr lang="en-US" sz="2200" b="1" i="0" dirty="0">
                <a:effectLst/>
              </a:rPr>
              <a:t>Create Shared Data </a:t>
            </a:r>
            <a:r>
              <a:rPr lang="en-US" sz="2200" b="0" i="0" dirty="0">
                <a:solidFill>
                  <a:srgbClr val="000000"/>
                </a:solidFill>
                <a:effectLst/>
              </a:rPr>
              <a:t>button creates a new shared data file (supported formats: </a:t>
            </a:r>
            <a:r>
              <a:rPr lang="en-US" sz="2200" b="1" i="0" dirty="0">
                <a:effectLst/>
              </a:rPr>
              <a:t>*.mxl </a:t>
            </a:r>
            <a:r>
              <a:rPr lang="en-US" sz="2200" b="0" i="0" dirty="0">
                <a:solidFill>
                  <a:srgbClr val="000000"/>
                </a:solidFill>
                <a:effectLst/>
              </a:rPr>
              <a:t>/ </a:t>
            </a:r>
            <a:r>
              <a:rPr lang="en-US" sz="2200" b="1" i="0" dirty="0">
                <a:effectLst/>
              </a:rPr>
              <a:t>*.</a:t>
            </a:r>
            <a:r>
              <a:rPr lang="en-US" sz="2200" b="1" i="0" dirty="0" err="1">
                <a:effectLst/>
              </a:rPr>
              <a:t>mxlzip</a:t>
            </a:r>
            <a:r>
              <a:rPr lang="en-US" sz="2200" b="0" i="0" dirty="0">
                <a:solidFill>
                  <a:srgbClr val="000000"/>
                </a:solidFill>
                <a:effectLst/>
              </a:rPr>
              <a:t>). </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5">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2" name="Picture 1">
            <a:extLst>
              <a:ext uri="{FF2B5EF4-FFF2-40B4-BE49-F238E27FC236}">
                <a16:creationId xmlns:a16="http://schemas.microsoft.com/office/drawing/2014/main" id="{1E0CBCF8-1C83-03FC-ABC6-C9CC766AABA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8062" y="315568"/>
            <a:ext cx="637848" cy="886764"/>
          </a:xfrm>
          <a:prstGeom prst="rect">
            <a:avLst/>
          </a:prstGeom>
        </p:spPr>
      </p:pic>
      <p:pic>
        <p:nvPicPr>
          <p:cNvPr id="7" name="Picture 6">
            <a:extLst>
              <a:ext uri="{FF2B5EF4-FFF2-40B4-BE49-F238E27FC236}">
                <a16:creationId xmlns:a16="http://schemas.microsoft.com/office/drawing/2014/main" id="{6EBEA818-B44C-ED0B-1DD5-7D45795960A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846320" y="1371600"/>
            <a:ext cx="6952129" cy="4114799"/>
          </a:xfrm>
          <a:prstGeom prst="rect">
            <a:avLst/>
          </a:prstGeom>
        </p:spPr>
      </p:pic>
    </p:spTree>
    <p:extLst>
      <p:ext uri="{BB962C8B-B14F-4D97-AF65-F5344CB8AC3E}">
        <p14:creationId xmlns:p14="http://schemas.microsoft.com/office/powerpoint/2010/main" val="154661299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Stake Point  (Stake)</a:t>
            </a:r>
          </a:p>
          <a:p>
            <a:pPr marL="0" indent="0">
              <a:buNone/>
            </a:pPr>
            <a:r>
              <a:rPr lang="en-US" sz="2200" dirty="0"/>
              <a:t>To stake design points. MAGNET Field supports points stacking in several modes – standard mode, PTL (point to line), and Drape</a:t>
            </a:r>
          </a:p>
          <a:p>
            <a:r>
              <a:rPr lang="en-US" sz="2200" dirty="0"/>
              <a:t>Typically, we use…</a:t>
            </a:r>
            <a:r>
              <a:rPr lang="en-US" sz="2200" b="1" dirty="0"/>
              <a:t>Standard Mode</a:t>
            </a:r>
          </a:p>
          <a:p>
            <a:pPr marL="0" indent="0">
              <a:buNone/>
            </a:pPr>
            <a:endParaRPr lang="en-US" sz="2200"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2107" y="309226"/>
            <a:ext cx="726685"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2128" cy="4114799"/>
          </a:xfrm>
          <a:prstGeom prst="rect">
            <a:avLst/>
          </a:prstGeom>
        </p:spPr>
      </p:pic>
    </p:spTree>
    <p:extLst>
      <p:ext uri="{BB962C8B-B14F-4D97-AF65-F5344CB8AC3E}">
        <p14:creationId xmlns:p14="http://schemas.microsoft.com/office/powerpoint/2010/main" val="418325662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380182"/>
          </a:xfrm>
        </p:spPr>
        <p:txBody>
          <a:bodyPr tIns="365760" anchor="t">
            <a:normAutofit lnSpcReduction="10000"/>
          </a:bodyPr>
          <a:lstStyle/>
          <a:p>
            <a:pPr marL="0" indent="0">
              <a:spcAft>
                <a:spcPts val="600"/>
              </a:spcAft>
              <a:buNone/>
            </a:pPr>
            <a:r>
              <a:rPr lang="en-US" sz="2400" b="1" dirty="0"/>
              <a:t>Stake Point  (Stake)</a:t>
            </a:r>
          </a:p>
          <a:p>
            <a:pPr marL="0" indent="0">
              <a:buNone/>
            </a:pPr>
            <a:r>
              <a:rPr lang="en-US" sz="2200" dirty="0"/>
              <a:t>To stake a point, select either </a:t>
            </a:r>
            <a:r>
              <a:rPr lang="en-US" sz="2200" b="1" dirty="0"/>
              <a:t>Design</a:t>
            </a:r>
            <a:r>
              <a:rPr lang="en-US" sz="2200" dirty="0"/>
              <a:t> </a:t>
            </a:r>
            <a:r>
              <a:rPr lang="en-US" sz="2200" b="1" dirty="0"/>
              <a:t>Point</a:t>
            </a:r>
            <a:r>
              <a:rPr lang="en-US" sz="2200" dirty="0"/>
              <a:t> or the </a:t>
            </a:r>
            <a:r>
              <a:rPr lang="en-US" sz="2200" b="1" dirty="0"/>
              <a:t>Nearest Point</a:t>
            </a:r>
          </a:p>
          <a:p>
            <a:pPr>
              <a:lnSpc>
                <a:spcPct val="100000"/>
              </a:lnSpc>
            </a:pPr>
            <a:r>
              <a:rPr lang="en-US" sz="2200" dirty="0"/>
              <a:t>If the </a:t>
            </a:r>
            <a:r>
              <a:rPr lang="en-US" sz="2200" b="1" dirty="0"/>
              <a:t>Design Point </a:t>
            </a:r>
            <a:r>
              <a:rPr lang="en-US" sz="2200" dirty="0"/>
              <a:t>is selected, entered manually or select from map           or from the list           of job points. </a:t>
            </a:r>
          </a:p>
          <a:p>
            <a:r>
              <a:rPr lang="en-US" sz="2200" dirty="0"/>
              <a:t>If the </a:t>
            </a:r>
            <a:r>
              <a:rPr lang="en-US" sz="2200" b="1" dirty="0"/>
              <a:t>Nearest Point </a:t>
            </a:r>
            <a:r>
              <a:rPr lang="en-US" sz="2200" dirty="0"/>
              <a:t>is selected, MAGNET Field will automatically look for a nearest point among existing points in the current job. </a:t>
            </a:r>
          </a:p>
          <a:p>
            <a:r>
              <a:rPr lang="en-US" sz="2200" dirty="0"/>
              <a:t>Toggle between </a:t>
            </a:r>
            <a:r>
              <a:rPr lang="en-US" sz="2200" b="1" i="1" dirty="0"/>
              <a:t>Design Point </a:t>
            </a:r>
            <a:r>
              <a:rPr lang="en-US" sz="2200" dirty="0"/>
              <a:t>and </a:t>
            </a:r>
            <a:r>
              <a:rPr lang="en-US" sz="2200" b="1" i="1" dirty="0"/>
              <a:t>Nearest Point</a:t>
            </a:r>
            <a:r>
              <a:rPr lang="en-US" sz="2200" b="1" dirty="0"/>
              <a:t>, </a:t>
            </a:r>
            <a:r>
              <a:rPr lang="en-US" sz="2200" dirty="0"/>
              <a:t>select the button next to the hand icon</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2107" y="309226"/>
            <a:ext cx="726685"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2128" cy="4114798"/>
          </a:xfrm>
          <a:prstGeom prst="rect">
            <a:avLst/>
          </a:prstGeom>
        </p:spPr>
      </p:pic>
      <p:pic>
        <p:nvPicPr>
          <p:cNvPr id="5" name="Picture 4">
            <a:extLst>
              <a:ext uri="{FF2B5EF4-FFF2-40B4-BE49-F238E27FC236}">
                <a16:creationId xmlns:a16="http://schemas.microsoft.com/office/drawing/2014/main" id="{6131BBA5-A3E8-6A0B-B642-A0CE9299E920}"/>
              </a:ext>
            </a:extLst>
          </p:cNvPr>
          <p:cNvPicPr>
            <a:picLocks noChangeAspect="1"/>
          </p:cNvPicPr>
          <p:nvPr/>
        </p:nvPicPr>
        <p:blipFill>
          <a:blip r:embed="rId7"/>
          <a:stretch>
            <a:fillRect/>
          </a:stretch>
        </p:blipFill>
        <p:spPr>
          <a:xfrm>
            <a:off x="1322021" y="3458302"/>
            <a:ext cx="471149" cy="365760"/>
          </a:xfrm>
          <a:prstGeom prst="rect">
            <a:avLst/>
          </a:prstGeom>
        </p:spPr>
      </p:pic>
      <p:pic>
        <p:nvPicPr>
          <p:cNvPr id="8" name="Picture 7">
            <a:extLst>
              <a:ext uri="{FF2B5EF4-FFF2-40B4-BE49-F238E27FC236}">
                <a16:creationId xmlns:a16="http://schemas.microsoft.com/office/drawing/2014/main" id="{8B29C3CF-A689-4B35-E490-A0DBD8355453}"/>
              </a:ext>
            </a:extLst>
          </p:cNvPr>
          <p:cNvPicPr>
            <a:picLocks noChangeAspect="1"/>
          </p:cNvPicPr>
          <p:nvPr/>
        </p:nvPicPr>
        <p:blipFill>
          <a:blip r:embed="rId8"/>
          <a:stretch>
            <a:fillRect/>
          </a:stretch>
        </p:blipFill>
        <p:spPr>
          <a:xfrm>
            <a:off x="3711867" y="3458302"/>
            <a:ext cx="471149" cy="365760"/>
          </a:xfrm>
          <a:prstGeom prst="rect">
            <a:avLst/>
          </a:prstGeom>
        </p:spPr>
      </p:pic>
      <p:pic>
        <p:nvPicPr>
          <p:cNvPr id="12" name="Picture 11">
            <a:extLst>
              <a:ext uri="{FF2B5EF4-FFF2-40B4-BE49-F238E27FC236}">
                <a16:creationId xmlns:a16="http://schemas.microsoft.com/office/drawing/2014/main" id="{C1BB5ECD-8951-6661-9F7B-2D4B589D1F83}"/>
              </a:ext>
            </a:extLst>
          </p:cNvPr>
          <p:cNvPicPr>
            <a:picLocks noChangeAspect="1"/>
          </p:cNvPicPr>
          <p:nvPr/>
        </p:nvPicPr>
        <p:blipFill>
          <a:blip r:embed="rId9"/>
          <a:stretch>
            <a:fillRect/>
          </a:stretch>
        </p:blipFill>
        <p:spPr>
          <a:xfrm>
            <a:off x="799248" y="6281928"/>
            <a:ext cx="3577007" cy="365760"/>
          </a:xfrm>
          <a:prstGeom prst="rect">
            <a:avLst/>
          </a:prstGeom>
        </p:spPr>
      </p:pic>
    </p:spTree>
    <p:extLst>
      <p:ext uri="{BB962C8B-B14F-4D97-AF65-F5344CB8AC3E}">
        <p14:creationId xmlns:p14="http://schemas.microsoft.com/office/powerpoint/2010/main" val="263339462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4400" b="1"/>
              <a:t>Live Demonstration</a:t>
            </a:r>
            <a:endParaRPr lang="en-US" sz="4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2800" y="309387"/>
            <a:ext cx="659476"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Tree>
    <p:extLst>
      <p:ext uri="{BB962C8B-B14F-4D97-AF65-F5344CB8AC3E}">
        <p14:creationId xmlns:p14="http://schemas.microsoft.com/office/powerpoint/2010/main" val="329204862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380182"/>
          </a:xfrm>
        </p:spPr>
        <p:txBody>
          <a:bodyPr tIns="365760" anchor="t">
            <a:normAutofit/>
          </a:bodyPr>
          <a:lstStyle/>
          <a:p>
            <a:pPr marL="0" indent="0">
              <a:spcAft>
                <a:spcPts val="600"/>
              </a:spcAft>
              <a:buNone/>
            </a:pPr>
            <a:r>
              <a:rPr lang="en-US" sz="2400" b="1" dirty="0"/>
              <a:t>Lines  (Stake)</a:t>
            </a:r>
          </a:p>
          <a:p>
            <a:pPr marL="0" indent="0">
              <a:buNone/>
            </a:pPr>
            <a:r>
              <a:rPr lang="en-US" sz="2200" dirty="0"/>
              <a:t>To stake points along the line formed by design points.</a:t>
            </a:r>
          </a:p>
          <a:p>
            <a:pPr marL="0" indent="0">
              <a:buNone/>
            </a:pPr>
            <a:r>
              <a:rPr lang="en-US" sz="2200" dirty="0"/>
              <a:t>If the </a:t>
            </a:r>
            <a:r>
              <a:rPr lang="en-US" sz="2200" b="1" dirty="0"/>
              <a:t>Design Point </a:t>
            </a:r>
            <a:r>
              <a:rPr lang="en-US" sz="2200" dirty="0"/>
              <a:t>is selected, entered manually or select from map           or from the list           of job points. </a:t>
            </a:r>
          </a:p>
          <a:p>
            <a:r>
              <a:rPr lang="en-US" sz="2200" dirty="0"/>
              <a:t>If the </a:t>
            </a:r>
            <a:r>
              <a:rPr lang="en-US" sz="2200" b="1" dirty="0"/>
              <a:t>Nearest Point </a:t>
            </a:r>
            <a:r>
              <a:rPr lang="en-US" sz="2200" dirty="0"/>
              <a:t>is selected, MAGNET Field will automatically look for a nearest point among existing points in the current job. </a:t>
            </a:r>
          </a:p>
          <a:p>
            <a:r>
              <a:rPr lang="en-US" sz="2200" dirty="0"/>
              <a:t>Toggle between </a:t>
            </a:r>
            <a:r>
              <a:rPr lang="en-US" sz="2200" b="1" i="1" dirty="0"/>
              <a:t>Design Point </a:t>
            </a:r>
            <a:r>
              <a:rPr lang="en-US" sz="2200" dirty="0"/>
              <a:t>and </a:t>
            </a:r>
            <a:r>
              <a:rPr lang="en-US" sz="2200" b="1" i="1" dirty="0"/>
              <a:t>Nearest Point</a:t>
            </a:r>
            <a:r>
              <a:rPr lang="en-US" sz="2200" b="1" dirty="0"/>
              <a:t>, </a:t>
            </a:r>
            <a:r>
              <a:rPr lang="en-US" sz="2200" dirty="0"/>
              <a:t>select the button next to the hand icon</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2107" y="313097"/>
            <a:ext cx="726685" cy="998097"/>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1600"/>
            <a:ext cx="6952126" cy="4114798"/>
          </a:xfrm>
          <a:prstGeom prst="rect">
            <a:avLst/>
          </a:prstGeom>
        </p:spPr>
      </p:pic>
    </p:spTree>
    <p:extLst>
      <p:ext uri="{BB962C8B-B14F-4D97-AF65-F5344CB8AC3E}">
        <p14:creationId xmlns:p14="http://schemas.microsoft.com/office/powerpoint/2010/main" val="294994455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380182"/>
          </a:xfrm>
        </p:spPr>
        <p:txBody>
          <a:bodyPr tIns="365760" anchor="t">
            <a:normAutofit lnSpcReduction="10000"/>
          </a:bodyPr>
          <a:lstStyle/>
          <a:p>
            <a:pPr marL="0" indent="0">
              <a:spcAft>
                <a:spcPts val="600"/>
              </a:spcAft>
              <a:buNone/>
            </a:pPr>
            <a:r>
              <a:rPr lang="en-US" sz="2400" b="1" dirty="0"/>
              <a:t>Stake Point  (Stake)</a:t>
            </a:r>
          </a:p>
          <a:p>
            <a:pPr marL="0" indent="0">
              <a:buNone/>
            </a:pPr>
            <a:r>
              <a:rPr lang="en-US" sz="2200" dirty="0"/>
              <a:t>To stake a point, select either </a:t>
            </a:r>
            <a:r>
              <a:rPr lang="en-US" sz="2200" b="1" dirty="0"/>
              <a:t>Design</a:t>
            </a:r>
            <a:r>
              <a:rPr lang="en-US" sz="2200" dirty="0"/>
              <a:t> </a:t>
            </a:r>
            <a:r>
              <a:rPr lang="en-US" sz="2200" b="1" dirty="0"/>
              <a:t>Point</a:t>
            </a:r>
            <a:r>
              <a:rPr lang="en-US" sz="2200" dirty="0"/>
              <a:t> or the </a:t>
            </a:r>
            <a:r>
              <a:rPr lang="en-US" sz="2200" b="1" dirty="0"/>
              <a:t>Nearest Point</a:t>
            </a:r>
          </a:p>
          <a:p>
            <a:pPr>
              <a:lnSpc>
                <a:spcPct val="100000"/>
              </a:lnSpc>
            </a:pPr>
            <a:r>
              <a:rPr lang="en-US" sz="2200" dirty="0"/>
              <a:t>If the </a:t>
            </a:r>
            <a:r>
              <a:rPr lang="en-US" sz="2200" b="1" dirty="0"/>
              <a:t>Design Point </a:t>
            </a:r>
            <a:r>
              <a:rPr lang="en-US" sz="2200" dirty="0"/>
              <a:t>is selected, entered manually or select from map           or from the list           of job points. </a:t>
            </a:r>
          </a:p>
          <a:p>
            <a:r>
              <a:rPr lang="en-US" sz="2200" dirty="0"/>
              <a:t>If the </a:t>
            </a:r>
            <a:r>
              <a:rPr lang="en-US" sz="2200" b="1" dirty="0"/>
              <a:t>Nearest Point </a:t>
            </a:r>
            <a:r>
              <a:rPr lang="en-US" sz="2200" dirty="0"/>
              <a:t>is selected, MAGNET Field will automatically look for a nearest point among existing points in the current job. </a:t>
            </a:r>
          </a:p>
          <a:p>
            <a:r>
              <a:rPr lang="en-US" sz="2200" dirty="0"/>
              <a:t>Toggle between </a:t>
            </a:r>
            <a:r>
              <a:rPr lang="en-US" sz="2200" b="1" i="1" dirty="0"/>
              <a:t>Design Point </a:t>
            </a:r>
            <a:r>
              <a:rPr lang="en-US" sz="2200" dirty="0"/>
              <a:t>and </a:t>
            </a:r>
            <a:r>
              <a:rPr lang="en-US" sz="2200" b="1" i="1" dirty="0"/>
              <a:t>Nearest Point</a:t>
            </a:r>
            <a:r>
              <a:rPr lang="en-US" sz="2200" b="1" dirty="0"/>
              <a:t>, </a:t>
            </a:r>
            <a:r>
              <a:rPr lang="en-US" sz="2200" dirty="0"/>
              <a:t>select the button next to the hand icon</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2107" y="309226"/>
            <a:ext cx="726685"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2128" cy="4114798"/>
          </a:xfrm>
          <a:prstGeom prst="rect">
            <a:avLst/>
          </a:prstGeom>
        </p:spPr>
      </p:pic>
      <p:pic>
        <p:nvPicPr>
          <p:cNvPr id="5" name="Picture 4">
            <a:extLst>
              <a:ext uri="{FF2B5EF4-FFF2-40B4-BE49-F238E27FC236}">
                <a16:creationId xmlns:a16="http://schemas.microsoft.com/office/drawing/2014/main" id="{6131BBA5-A3E8-6A0B-B642-A0CE9299E920}"/>
              </a:ext>
            </a:extLst>
          </p:cNvPr>
          <p:cNvPicPr>
            <a:picLocks noChangeAspect="1"/>
          </p:cNvPicPr>
          <p:nvPr/>
        </p:nvPicPr>
        <p:blipFill>
          <a:blip r:embed="rId7"/>
          <a:stretch>
            <a:fillRect/>
          </a:stretch>
        </p:blipFill>
        <p:spPr>
          <a:xfrm>
            <a:off x="1322021" y="3458302"/>
            <a:ext cx="471149" cy="365760"/>
          </a:xfrm>
          <a:prstGeom prst="rect">
            <a:avLst/>
          </a:prstGeom>
        </p:spPr>
      </p:pic>
      <p:pic>
        <p:nvPicPr>
          <p:cNvPr id="8" name="Picture 7">
            <a:extLst>
              <a:ext uri="{FF2B5EF4-FFF2-40B4-BE49-F238E27FC236}">
                <a16:creationId xmlns:a16="http://schemas.microsoft.com/office/drawing/2014/main" id="{8B29C3CF-A689-4B35-E490-A0DBD8355453}"/>
              </a:ext>
            </a:extLst>
          </p:cNvPr>
          <p:cNvPicPr>
            <a:picLocks noChangeAspect="1"/>
          </p:cNvPicPr>
          <p:nvPr/>
        </p:nvPicPr>
        <p:blipFill>
          <a:blip r:embed="rId8"/>
          <a:stretch>
            <a:fillRect/>
          </a:stretch>
        </p:blipFill>
        <p:spPr>
          <a:xfrm>
            <a:off x="3711867" y="3458302"/>
            <a:ext cx="471149" cy="365760"/>
          </a:xfrm>
          <a:prstGeom prst="rect">
            <a:avLst/>
          </a:prstGeom>
        </p:spPr>
      </p:pic>
      <p:pic>
        <p:nvPicPr>
          <p:cNvPr id="12" name="Picture 11">
            <a:extLst>
              <a:ext uri="{FF2B5EF4-FFF2-40B4-BE49-F238E27FC236}">
                <a16:creationId xmlns:a16="http://schemas.microsoft.com/office/drawing/2014/main" id="{C1BB5ECD-8951-6661-9F7B-2D4B589D1F83}"/>
              </a:ext>
            </a:extLst>
          </p:cNvPr>
          <p:cNvPicPr>
            <a:picLocks noChangeAspect="1"/>
          </p:cNvPicPr>
          <p:nvPr/>
        </p:nvPicPr>
        <p:blipFill>
          <a:blip r:embed="rId9"/>
          <a:stretch>
            <a:fillRect/>
          </a:stretch>
        </p:blipFill>
        <p:spPr>
          <a:xfrm>
            <a:off x="799248" y="6281928"/>
            <a:ext cx="3577007" cy="365760"/>
          </a:xfrm>
          <a:prstGeom prst="rect">
            <a:avLst/>
          </a:prstGeom>
        </p:spPr>
      </p:pic>
    </p:spTree>
    <p:extLst>
      <p:ext uri="{BB962C8B-B14F-4D97-AF65-F5344CB8AC3E}">
        <p14:creationId xmlns:p14="http://schemas.microsoft.com/office/powerpoint/2010/main" val="68923588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4400" b="1"/>
              <a:t>Live Demonstration</a:t>
            </a:r>
            <a:endParaRPr lang="en-US" sz="4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0212" y="309387"/>
            <a:ext cx="664652"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Tree>
    <p:extLst>
      <p:ext uri="{BB962C8B-B14F-4D97-AF65-F5344CB8AC3E}">
        <p14:creationId xmlns:p14="http://schemas.microsoft.com/office/powerpoint/2010/main" val="275052438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Reports</a:t>
            </a:r>
          </a:p>
          <a:p>
            <a:r>
              <a:rPr lang="en-US" sz="2400"/>
              <a:t>Field Reports</a:t>
            </a:r>
          </a:p>
          <a:p>
            <a:r>
              <a:rPr lang="en-US" sz="2400"/>
              <a:t>Stake Reports</a:t>
            </a:r>
          </a:p>
          <a:p>
            <a:r>
              <a:rPr lang="en-US" sz="2400"/>
              <a:t>DL Reports</a:t>
            </a:r>
          </a:p>
          <a:p>
            <a:r>
              <a:rPr lang="en-US" sz="2400"/>
              <a:t>Report Header</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2075" y="309226"/>
            <a:ext cx="660623"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2128" cy="4114799"/>
          </a:xfrm>
          <a:prstGeom prst="rect">
            <a:avLst/>
          </a:prstGeom>
        </p:spPr>
      </p:pic>
    </p:spTree>
    <p:extLst>
      <p:ext uri="{BB962C8B-B14F-4D97-AF65-F5344CB8AC3E}">
        <p14:creationId xmlns:p14="http://schemas.microsoft.com/office/powerpoint/2010/main" val="85850128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4400" b="1"/>
              <a:t>Live Demonstration</a:t>
            </a:r>
            <a:endParaRPr lang="en-US" sz="4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2193" y="309387"/>
            <a:ext cx="660624"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Tree>
    <p:extLst>
      <p:ext uri="{BB962C8B-B14F-4D97-AF65-F5344CB8AC3E}">
        <p14:creationId xmlns:p14="http://schemas.microsoft.com/office/powerpoint/2010/main" val="136258852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dirty="0"/>
              <a:t>Apps</a:t>
            </a:r>
          </a:p>
          <a:p>
            <a:r>
              <a:rPr lang="en-US" sz="2400" dirty="0"/>
              <a:t>Take Photo</a:t>
            </a:r>
          </a:p>
          <a:p>
            <a:r>
              <a:rPr lang="en-US" sz="2400" dirty="0"/>
              <a:t>Photo Viewer</a:t>
            </a:r>
          </a:p>
          <a:p>
            <a:r>
              <a:rPr lang="en-US" sz="2400" dirty="0"/>
              <a:t>Files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2075" y="312688"/>
            <a:ext cx="665748"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2128" cy="4114798"/>
          </a:xfrm>
          <a:prstGeom prst="rect">
            <a:avLst/>
          </a:prstGeom>
        </p:spPr>
      </p:pic>
    </p:spTree>
    <p:extLst>
      <p:ext uri="{BB962C8B-B14F-4D97-AF65-F5344CB8AC3E}">
        <p14:creationId xmlns:p14="http://schemas.microsoft.com/office/powerpoint/2010/main" val="72900017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dirty="0"/>
              <a:t>Take Photo (Apps)</a:t>
            </a:r>
          </a:p>
          <a:p>
            <a:pPr marL="0" indent="0">
              <a:spcAft>
                <a:spcPts val="600"/>
              </a:spcAft>
              <a:buNone/>
            </a:pPr>
            <a:r>
              <a:rPr lang="en-US" sz="2200" dirty="0"/>
              <a:t>Starts camera application or opens the Capture dialog to take a photo. </a:t>
            </a:r>
          </a:p>
          <a:p>
            <a:r>
              <a:rPr lang="en-US" sz="2400" dirty="0"/>
              <a:t>Use the buttons to zoom in-       , zoom out –        , or reset zoom –</a:t>
            </a:r>
          </a:p>
          <a:p>
            <a:r>
              <a:rPr lang="en-US" sz="2400" dirty="0"/>
              <a:t>To capture the photo, click      the           </a:t>
            </a:r>
            <a:r>
              <a:rPr lang="en-US" sz="2200" dirty="0"/>
              <a:t>button. The Preview dialog opens after capturing to confirm saving to the current job. </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4032" y="312688"/>
            <a:ext cx="661737"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1600"/>
            <a:ext cx="6952126" cy="4114797"/>
          </a:xfrm>
          <a:prstGeom prst="rect">
            <a:avLst/>
          </a:prstGeom>
        </p:spPr>
      </p:pic>
      <p:pic>
        <p:nvPicPr>
          <p:cNvPr id="16" name="Picture 15">
            <a:extLst>
              <a:ext uri="{FF2B5EF4-FFF2-40B4-BE49-F238E27FC236}">
                <a16:creationId xmlns:a16="http://schemas.microsoft.com/office/drawing/2014/main" id="{627DE27F-1525-9986-93C4-666EDC31E5FE}"/>
              </a:ext>
            </a:extLst>
          </p:cNvPr>
          <p:cNvPicPr>
            <a:picLocks noChangeAspect="1"/>
          </p:cNvPicPr>
          <p:nvPr/>
        </p:nvPicPr>
        <p:blipFill>
          <a:blip r:embed="rId7"/>
          <a:stretch>
            <a:fillRect/>
          </a:stretch>
        </p:blipFill>
        <p:spPr>
          <a:xfrm>
            <a:off x="2350616" y="3428999"/>
            <a:ext cx="333333" cy="380952"/>
          </a:xfrm>
          <a:prstGeom prst="rect">
            <a:avLst/>
          </a:prstGeom>
        </p:spPr>
      </p:pic>
      <p:pic>
        <p:nvPicPr>
          <p:cNvPr id="19" name="Picture 18">
            <a:extLst>
              <a:ext uri="{FF2B5EF4-FFF2-40B4-BE49-F238E27FC236}">
                <a16:creationId xmlns:a16="http://schemas.microsoft.com/office/drawing/2014/main" id="{0CBF1A43-FD09-0F30-98CA-706E10D097D5}"/>
              </a:ext>
            </a:extLst>
          </p:cNvPr>
          <p:cNvPicPr>
            <a:picLocks noChangeAspect="1"/>
          </p:cNvPicPr>
          <p:nvPr/>
        </p:nvPicPr>
        <p:blipFill>
          <a:blip r:embed="rId8"/>
          <a:stretch>
            <a:fillRect/>
          </a:stretch>
        </p:blipFill>
        <p:spPr>
          <a:xfrm>
            <a:off x="4229597" y="3133585"/>
            <a:ext cx="333333" cy="342857"/>
          </a:xfrm>
          <a:prstGeom prst="rect">
            <a:avLst/>
          </a:prstGeom>
        </p:spPr>
      </p:pic>
      <p:pic>
        <p:nvPicPr>
          <p:cNvPr id="21" name="Picture 20">
            <a:extLst>
              <a:ext uri="{FF2B5EF4-FFF2-40B4-BE49-F238E27FC236}">
                <a16:creationId xmlns:a16="http://schemas.microsoft.com/office/drawing/2014/main" id="{79E15A0D-2FAB-DFA9-A6E0-52FD8BEE358F}"/>
              </a:ext>
            </a:extLst>
          </p:cNvPr>
          <p:cNvPicPr>
            <a:picLocks noChangeAspect="1"/>
          </p:cNvPicPr>
          <p:nvPr/>
        </p:nvPicPr>
        <p:blipFill>
          <a:blip r:embed="rId9"/>
          <a:stretch>
            <a:fillRect/>
          </a:stretch>
        </p:blipFill>
        <p:spPr>
          <a:xfrm>
            <a:off x="1065769" y="3742013"/>
            <a:ext cx="323810" cy="352381"/>
          </a:xfrm>
          <a:prstGeom prst="rect">
            <a:avLst/>
          </a:prstGeom>
        </p:spPr>
      </p:pic>
      <p:pic>
        <p:nvPicPr>
          <p:cNvPr id="25" name="Picture 24">
            <a:extLst>
              <a:ext uri="{FF2B5EF4-FFF2-40B4-BE49-F238E27FC236}">
                <a16:creationId xmlns:a16="http://schemas.microsoft.com/office/drawing/2014/main" id="{A188F456-3E47-ADFC-C4FC-D4552933C331}"/>
              </a:ext>
            </a:extLst>
          </p:cNvPr>
          <p:cNvPicPr>
            <a:picLocks noChangeAspect="1"/>
          </p:cNvPicPr>
          <p:nvPr/>
        </p:nvPicPr>
        <p:blipFill>
          <a:blip r:embed="rId10"/>
          <a:stretch>
            <a:fillRect/>
          </a:stretch>
        </p:blipFill>
        <p:spPr>
          <a:xfrm>
            <a:off x="1241035" y="4527250"/>
            <a:ext cx="473826" cy="411480"/>
          </a:xfrm>
          <a:prstGeom prst="rect">
            <a:avLst/>
          </a:prstGeom>
        </p:spPr>
      </p:pic>
    </p:spTree>
    <p:extLst>
      <p:ext uri="{BB962C8B-B14F-4D97-AF65-F5344CB8AC3E}">
        <p14:creationId xmlns:p14="http://schemas.microsoft.com/office/powerpoint/2010/main" val="775102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Global Settings (Keyboard)</a:t>
            </a:r>
          </a:p>
          <a:p>
            <a:pPr algn="l">
              <a:buFont typeface="Arial" panose="020B0604020202020204" pitchFamily="34" charset="0"/>
              <a:buChar char="•"/>
            </a:pPr>
            <a:endParaRPr lang="en-US" sz="2200" b="1" i="0" dirty="0">
              <a:effectLst/>
            </a:endParaRPr>
          </a:p>
          <a:p>
            <a:pPr algn="l">
              <a:buFont typeface="Arial" panose="020B0604020202020204" pitchFamily="34" charset="0"/>
              <a:buChar char="•"/>
            </a:pPr>
            <a:r>
              <a:rPr lang="en-US" sz="2200" b="1" dirty="0"/>
              <a:t>M</a:t>
            </a:r>
            <a:r>
              <a:rPr lang="en-US" sz="2200" b="1" i="0" dirty="0">
                <a:effectLst/>
              </a:rPr>
              <a:t>AGNET Keyboard </a:t>
            </a:r>
            <a:r>
              <a:rPr lang="en-US" sz="2200" b="0" i="0" dirty="0">
                <a:effectLst/>
              </a:rPr>
              <a:t>check box to enable typing with the on-screen keyboard. It displays automatically when editing values.</a:t>
            </a:r>
          </a:p>
          <a:p>
            <a:pPr marL="0" indent="0">
              <a:spcAft>
                <a:spcPts val="600"/>
              </a:spcAft>
              <a:buNone/>
            </a:pPr>
            <a:endParaRPr lang="en-US" b="1"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2" name="Picture 1">
            <a:extLst>
              <a:ext uri="{FF2B5EF4-FFF2-40B4-BE49-F238E27FC236}">
                <a16:creationId xmlns:a16="http://schemas.microsoft.com/office/drawing/2014/main" id="{C81C1709-A691-2209-E3ED-FE7DDC39FB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8062" y="315568"/>
            <a:ext cx="637848" cy="886764"/>
          </a:xfrm>
          <a:prstGeom prst="rect">
            <a:avLst/>
          </a:prstGeom>
        </p:spPr>
      </p:pic>
      <p:pic>
        <p:nvPicPr>
          <p:cNvPr id="7" name="Picture 6">
            <a:extLst>
              <a:ext uri="{FF2B5EF4-FFF2-40B4-BE49-F238E27FC236}">
                <a16:creationId xmlns:a16="http://schemas.microsoft.com/office/drawing/2014/main" id="{177FFEB6-80E9-7024-5868-91CA5F4B75B4}"/>
              </a:ext>
            </a:extLst>
          </p:cNvPr>
          <p:cNvPicPr>
            <a:picLocks noChangeAspect="1"/>
          </p:cNvPicPr>
          <p:nvPr/>
        </p:nvPicPr>
        <p:blipFill>
          <a:blip r:embed="rId6"/>
          <a:stretch>
            <a:fillRect/>
          </a:stretch>
        </p:blipFill>
        <p:spPr>
          <a:xfrm>
            <a:off x="4377621" y="1371600"/>
            <a:ext cx="7416054" cy="4114800"/>
          </a:xfrm>
          <a:prstGeom prst="rect">
            <a:avLst/>
          </a:prstGeom>
        </p:spPr>
      </p:pic>
    </p:spTree>
    <p:extLst>
      <p:ext uri="{BB962C8B-B14F-4D97-AF65-F5344CB8AC3E}">
        <p14:creationId xmlns:p14="http://schemas.microsoft.com/office/powerpoint/2010/main" val="164148485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dirty="0"/>
              <a:t>Photo Viewer (Apps)</a:t>
            </a:r>
          </a:p>
          <a:p>
            <a:pPr marL="0" indent="0">
              <a:spcAft>
                <a:spcPts val="600"/>
              </a:spcAft>
              <a:buNone/>
            </a:pPr>
            <a:r>
              <a:rPr lang="en-US" sz="2200" dirty="0"/>
              <a:t>Starts pictures and video browser to view pictures attached to the current job. </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4032" y="312688"/>
            <a:ext cx="661737"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1600"/>
            <a:ext cx="6952124" cy="4114797"/>
          </a:xfrm>
          <a:prstGeom prst="rect">
            <a:avLst/>
          </a:prstGeom>
        </p:spPr>
      </p:pic>
    </p:spTree>
    <p:extLst>
      <p:ext uri="{BB962C8B-B14F-4D97-AF65-F5344CB8AC3E}">
        <p14:creationId xmlns:p14="http://schemas.microsoft.com/office/powerpoint/2010/main" val="255779308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dirty="0"/>
              <a:t>Files  (Apps)</a:t>
            </a:r>
          </a:p>
          <a:p>
            <a:pPr marL="0" indent="0">
              <a:spcAft>
                <a:spcPts val="600"/>
              </a:spcAft>
              <a:buNone/>
            </a:pPr>
            <a:r>
              <a:rPr lang="en-US" sz="2200" dirty="0"/>
              <a:t>Starts file explorer to manage files.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4032" y="312688"/>
            <a:ext cx="661737"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1600"/>
            <a:ext cx="6952126" cy="4114797"/>
          </a:xfrm>
          <a:prstGeom prst="rect">
            <a:avLst/>
          </a:prstGeom>
        </p:spPr>
      </p:pic>
    </p:spTree>
    <p:extLst>
      <p:ext uri="{BB962C8B-B14F-4D97-AF65-F5344CB8AC3E}">
        <p14:creationId xmlns:p14="http://schemas.microsoft.com/office/powerpoint/2010/main" val="326217865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4400" b="1"/>
              <a:t>Live Demonstration</a:t>
            </a:r>
            <a:endParaRPr lang="en-US" sz="4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665748" cy="9144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Tree>
    <p:extLst>
      <p:ext uri="{BB962C8B-B14F-4D97-AF65-F5344CB8AC3E}">
        <p14:creationId xmlns:p14="http://schemas.microsoft.com/office/powerpoint/2010/main" val="3932825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4400" b="1"/>
              <a:t>Live Demonstration</a:t>
            </a:r>
            <a:endParaRPr lang="en-US" sz="4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8062" y="315568"/>
            <a:ext cx="637848" cy="886764"/>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Tree>
    <p:extLst>
      <p:ext uri="{BB962C8B-B14F-4D97-AF65-F5344CB8AC3E}">
        <p14:creationId xmlns:p14="http://schemas.microsoft.com/office/powerpoint/2010/main" val="4224065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743578" y="677259"/>
            <a:ext cx="4024816" cy="5864218"/>
          </a:xfrm>
        </p:spPr>
        <p:txBody>
          <a:bodyPr tIns="274320" bIns="0" anchor="ctr">
            <a:normAutofit fontScale="92500" lnSpcReduction="20000"/>
          </a:bodyPr>
          <a:lstStyle/>
          <a:p>
            <a:pPr>
              <a:spcAft>
                <a:spcPts val="600"/>
              </a:spcAft>
            </a:pPr>
            <a:r>
              <a:rPr lang="en-US" sz="2600"/>
              <a:t>Job</a:t>
            </a:r>
          </a:p>
          <a:p>
            <a:pPr>
              <a:spcAft>
                <a:spcPts val="600"/>
              </a:spcAft>
            </a:pPr>
            <a:r>
              <a:rPr lang="en-US" sz="2600"/>
              <a:t>Configure</a:t>
            </a:r>
          </a:p>
          <a:p>
            <a:pPr>
              <a:spcAft>
                <a:spcPts val="600"/>
              </a:spcAft>
            </a:pPr>
            <a:r>
              <a:rPr lang="en-US" sz="2600"/>
              <a:t>Exchange</a:t>
            </a:r>
          </a:p>
          <a:p>
            <a:pPr>
              <a:spcAft>
                <a:spcPts val="600"/>
              </a:spcAft>
            </a:pPr>
            <a:r>
              <a:rPr lang="en-US" sz="2600"/>
              <a:t>Edit</a:t>
            </a:r>
          </a:p>
          <a:p>
            <a:pPr>
              <a:spcAft>
                <a:spcPts val="600"/>
              </a:spcAft>
            </a:pPr>
            <a:r>
              <a:rPr lang="en-US" sz="2600"/>
              <a:t>Calculate</a:t>
            </a:r>
          </a:p>
          <a:p>
            <a:pPr>
              <a:spcAft>
                <a:spcPts val="600"/>
              </a:spcAft>
            </a:pPr>
            <a:r>
              <a:rPr lang="en-US" sz="2600"/>
              <a:t>Map</a:t>
            </a:r>
          </a:p>
          <a:p>
            <a:pPr>
              <a:spcAft>
                <a:spcPts val="600"/>
              </a:spcAft>
            </a:pPr>
            <a:r>
              <a:rPr lang="en-US" sz="2600"/>
              <a:t>Connect</a:t>
            </a:r>
          </a:p>
          <a:p>
            <a:pPr>
              <a:spcAft>
                <a:spcPts val="600"/>
              </a:spcAft>
            </a:pPr>
            <a:r>
              <a:rPr lang="en-US" sz="2600"/>
              <a:t>Setup</a:t>
            </a:r>
          </a:p>
          <a:p>
            <a:pPr>
              <a:spcAft>
                <a:spcPts val="600"/>
              </a:spcAft>
            </a:pPr>
            <a:r>
              <a:rPr lang="en-US" sz="2600"/>
              <a:t>Survey</a:t>
            </a:r>
          </a:p>
          <a:p>
            <a:pPr>
              <a:spcAft>
                <a:spcPts val="600"/>
              </a:spcAft>
            </a:pPr>
            <a:r>
              <a:rPr lang="en-US" sz="2600"/>
              <a:t>Stake</a:t>
            </a:r>
          </a:p>
          <a:p>
            <a:pPr>
              <a:spcAft>
                <a:spcPts val="600"/>
              </a:spcAft>
            </a:pPr>
            <a:r>
              <a:rPr lang="en-US" sz="2600"/>
              <a:t>Reports</a:t>
            </a:r>
          </a:p>
          <a:p>
            <a:pPr>
              <a:spcAft>
                <a:spcPts val="600"/>
              </a:spcAft>
            </a:pPr>
            <a:r>
              <a:rPr lang="en-US" sz="2600"/>
              <a:t>Apps</a:t>
            </a:r>
          </a:p>
          <a:p>
            <a:pPr marL="0" indent="0">
              <a:buNone/>
            </a:pPr>
            <a:endParaRPr lang="en-US" sz="2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8" name="Picture 7">
            <a:extLst>
              <a:ext uri="{FF2B5EF4-FFF2-40B4-BE49-F238E27FC236}">
                <a16:creationId xmlns:a16="http://schemas.microsoft.com/office/drawing/2014/main" id="{429E44B5-C71A-65DD-51FF-429DD6AFDB9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41546" y="1371600"/>
            <a:ext cx="6952129" cy="41148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Tree>
    <p:extLst>
      <p:ext uri="{BB962C8B-B14F-4D97-AF65-F5344CB8AC3E}">
        <p14:creationId xmlns:p14="http://schemas.microsoft.com/office/powerpoint/2010/main" val="3657658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dirty="0"/>
              <a:t>Units</a:t>
            </a:r>
          </a:p>
          <a:p>
            <a:pPr marL="0" indent="0">
              <a:spcAft>
                <a:spcPts val="600"/>
              </a:spcAft>
              <a:buNone/>
            </a:pPr>
            <a:r>
              <a:rPr lang="en-US" sz="2200" dirty="0"/>
              <a:t>Setting different units and precisions for how MAGNET Files will display various numerical values in dialogs.</a:t>
            </a:r>
          </a:p>
          <a:p>
            <a:r>
              <a:rPr lang="en-US" sz="2400" dirty="0"/>
              <a:t>Distance</a:t>
            </a:r>
          </a:p>
          <a:p>
            <a:r>
              <a:rPr lang="en-US" sz="2400" dirty="0"/>
              <a:t>Angle</a:t>
            </a:r>
          </a:p>
          <a:p>
            <a:r>
              <a:rPr lang="en-US" sz="2400" dirty="0"/>
              <a:t>Coordinate</a:t>
            </a:r>
          </a:p>
          <a:p>
            <a:r>
              <a:rPr lang="en-US" sz="2400" dirty="0"/>
              <a:t>Other</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38803"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1600"/>
            <a:ext cx="6952124" cy="4114796"/>
          </a:xfrm>
          <a:prstGeom prst="rect">
            <a:avLst/>
          </a:prstGeom>
        </p:spPr>
      </p:pic>
    </p:spTree>
    <p:extLst>
      <p:ext uri="{BB962C8B-B14F-4D97-AF65-F5344CB8AC3E}">
        <p14:creationId xmlns:p14="http://schemas.microsoft.com/office/powerpoint/2010/main" val="2406366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lnSpc>
                <a:spcPct val="50000"/>
              </a:lnSpc>
              <a:spcAft>
                <a:spcPts val="600"/>
              </a:spcAft>
              <a:buNone/>
            </a:pPr>
            <a:r>
              <a:rPr lang="en-US" sz="2400" b="1" dirty="0"/>
              <a:t>Units (Distance)</a:t>
            </a:r>
          </a:p>
          <a:p>
            <a:r>
              <a:rPr lang="en-US" sz="2200" b="1" dirty="0"/>
              <a:t>Distance Unit </a:t>
            </a:r>
            <a:r>
              <a:rPr lang="en-US" sz="2200" dirty="0"/>
              <a:t>for any length values. This can be…</a:t>
            </a:r>
          </a:p>
          <a:p>
            <a:pPr marL="457200" lvl="1" indent="0">
              <a:buNone/>
            </a:pPr>
            <a:r>
              <a:rPr lang="en-US" sz="2200" dirty="0"/>
              <a:t>US Feet</a:t>
            </a:r>
          </a:p>
          <a:p>
            <a:pPr marL="457200" lvl="1" indent="0">
              <a:spcBef>
                <a:spcPts val="1000"/>
              </a:spcBef>
              <a:buNone/>
            </a:pPr>
            <a:r>
              <a:rPr lang="en-US" sz="2200" dirty="0"/>
              <a:t>Meters</a:t>
            </a:r>
          </a:p>
          <a:p>
            <a:pPr marL="457200" lvl="1" indent="0">
              <a:spcBef>
                <a:spcPts val="1000"/>
              </a:spcBef>
              <a:buNone/>
            </a:pPr>
            <a:r>
              <a:rPr lang="en-US" sz="2200" dirty="0"/>
              <a:t>IFeet  (International Feet)</a:t>
            </a:r>
          </a:p>
          <a:p>
            <a:r>
              <a:rPr lang="en-US" sz="2200" dirty="0"/>
              <a:t>Currently using…</a:t>
            </a:r>
            <a:r>
              <a:rPr lang="en-US" sz="2200" b="1" dirty="0"/>
              <a:t>US Feet</a:t>
            </a:r>
          </a:p>
          <a:p>
            <a:r>
              <a:rPr lang="en-US" sz="2200" dirty="0"/>
              <a:t>If the units are US Feet, linear values can be entered as meters or international feet by appending “</a:t>
            </a:r>
            <a:r>
              <a:rPr lang="en-US" sz="2200" b="1" dirty="0"/>
              <a:t>m</a:t>
            </a:r>
            <a:r>
              <a:rPr lang="en-US" sz="2200" dirty="0"/>
              <a:t>” or “</a:t>
            </a:r>
            <a:r>
              <a:rPr lang="en-US" sz="2200" b="1" dirty="0"/>
              <a:t>if</a:t>
            </a:r>
            <a:r>
              <a:rPr lang="en-US" sz="2200" dirty="0"/>
              <a:t>” to the entered value.</a:t>
            </a:r>
          </a:p>
          <a:p>
            <a:endParaRPr lang="en-US" sz="2200" dirty="0"/>
          </a:p>
          <a:p>
            <a:pPr marL="457200" lvl="1" indent="0">
              <a:spcBef>
                <a:spcPts val="1000"/>
              </a:spcBef>
              <a:buNone/>
            </a:pPr>
            <a:endParaRPr lang="en-US" sz="2200"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10929"/>
            <a:ext cx="737617"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7" name="Picture 6">
            <a:extLst>
              <a:ext uri="{FF2B5EF4-FFF2-40B4-BE49-F238E27FC236}">
                <a16:creationId xmlns:a16="http://schemas.microsoft.com/office/drawing/2014/main" id="{CECC29F6-FDBB-8A43-35F4-8AC10B2D82A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7665" y="1371600"/>
            <a:ext cx="6952129" cy="4114800"/>
          </a:xfrm>
          <a:prstGeom prst="rect">
            <a:avLst/>
          </a:prstGeom>
        </p:spPr>
      </p:pic>
    </p:spTree>
    <p:extLst>
      <p:ext uri="{BB962C8B-B14F-4D97-AF65-F5344CB8AC3E}">
        <p14:creationId xmlns:p14="http://schemas.microsoft.com/office/powerpoint/2010/main" val="4136950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lnSpc>
                <a:spcPct val="50000"/>
              </a:lnSpc>
              <a:spcAft>
                <a:spcPts val="600"/>
              </a:spcAft>
              <a:buNone/>
            </a:pPr>
            <a:r>
              <a:rPr lang="en-US" sz="2400" b="1" dirty="0"/>
              <a:t>Units (Distance)</a:t>
            </a:r>
          </a:p>
          <a:p>
            <a:r>
              <a:rPr lang="en-US" sz="2200" b="1" dirty="0"/>
              <a:t>Distance Precision </a:t>
            </a:r>
            <a:r>
              <a:rPr lang="en-US" sz="2200" dirty="0"/>
              <a:t>for the number of decimal places in length values. </a:t>
            </a:r>
          </a:p>
          <a:p>
            <a:r>
              <a:rPr lang="en-US" sz="2200" dirty="0"/>
              <a:t>Rover poles are typically graduated to the nearest centimeter, so we recommend  setting distance precision to….</a:t>
            </a:r>
            <a:r>
              <a:rPr lang="en-US" sz="2200" b="1" dirty="0"/>
              <a:t>0.123</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10929"/>
            <a:ext cx="737617"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A0FE1126-1159-EF02-8B60-ADFA2B2E3C1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2129" cy="4114800"/>
          </a:xfrm>
          <a:prstGeom prst="rect">
            <a:avLst/>
          </a:prstGeom>
        </p:spPr>
      </p:pic>
    </p:spTree>
    <p:extLst>
      <p:ext uri="{BB962C8B-B14F-4D97-AF65-F5344CB8AC3E}">
        <p14:creationId xmlns:p14="http://schemas.microsoft.com/office/powerpoint/2010/main" val="1922394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lnSpc>
                <a:spcPct val="50000"/>
              </a:lnSpc>
              <a:spcAft>
                <a:spcPts val="600"/>
              </a:spcAft>
              <a:buNone/>
            </a:pPr>
            <a:r>
              <a:rPr lang="en-US" sz="2400" b="1" dirty="0"/>
              <a:t>Units (Distance)</a:t>
            </a:r>
          </a:p>
          <a:p>
            <a:r>
              <a:rPr lang="en-US" sz="2200" b="1" dirty="0"/>
              <a:t>Area Unit </a:t>
            </a:r>
            <a:r>
              <a:rPr lang="en-US" sz="2200" dirty="0"/>
              <a:t>for area values. This can be…</a:t>
            </a:r>
          </a:p>
          <a:p>
            <a:pPr marL="457200" lvl="1" indent="0">
              <a:buNone/>
            </a:pPr>
            <a:r>
              <a:rPr lang="en-US" sz="2200" dirty="0"/>
              <a:t>Sq. Meters</a:t>
            </a:r>
          </a:p>
          <a:p>
            <a:pPr marL="457200" lvl="1" indent="0">
              <a:buNone/>
            </a:pPr>
            <a:r>
              <a:rPr lang="en-US" sz="2200" dirty="0"/>
              <a:t>Sq. </a:t>
            </a:r>
            <a:r>
              <a:rPr lang="en-US" sz="2200" dirty="0" err="1"/>
              <a:t>Ifeet</a:t>
            </a:r>
            <a:endParaRPr lang="en-US" sz="2200" dirty="0"/>
          </a:p>
          <a:p>
            <a:pPr marL="457200" lvl="1" indent="0">
              <a:buNone/>
            </a:pPr>
            <a:r>
              <a:rPr lang="en-US" sz="2200" dirty="0"/>
              <a:t>Sq. </a:t>
            </a:r>
            <a:r>
              <a:rPr lang="en-US" sz="2200" dirty="0" err="1"/>
              <a:t>USFeet</a:t>
            </a:r>
            <a:r>
              <a:rPr lang="en-US" sz="2200" dirty="0"/>
              <a:t> </a:t>
            </a:r>
          </a:p>
          <a:p>
            <a:r>
              <a:rPr lang="en-US" sz="2200" dirty="0"/>
              <a:t>Typically, we use…</a:t>
            </a:r>
            <a:r>
              <a:rPr lang="en-US" sz="2200" b="1" dirty="0"/>
              <a:t>Square US Feet</a:t>
            </a:r>
          </a:p>
          <a:p>
            <a:pPr marL="457200" lvl="1" indent="0">
              <a:spcBef>
                <a:spcPts val="1000"/>
              </a:spcBef>
              <a:buNone/>
            </a:pPr>
            <a:endParaRPr lang="en-US" sz="2200"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10929"/>
            <a:ext cx="737617"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12" name="Picture 11">
            <a:extLst>
              <a:ext uri="{FF2B5EF4-FFF2-40B4-BE49-F238E27FC236}">
                <a16:creationId xmlns:a16="http://schemas.microsoft.com/office/drawing/2014/main" id="{0944B4C7-64DB-0350-77AB-E25F64C0A17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7665" y="1371600"/>
            <a:ext cx="6952129" cy="4114800"/>
          </a:xfrm>
          <a:prstGeom prst="rect">
            <a:avLst/>
          </a:prstGeom>
        </p:spPr>
      </p:pic>
    </p:spTree>
    <p:extLst>
      <p:ext uri="{BB962C8B-B14F-4D97-AF65-F5344CB8AC3E}">
        <p14:creationId xmlns:p14="http://schemas.microsoft.com/office/powerpoint/2010/main" val="2352437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lnSpc>
                <a:spcPct val="50000"/>
              </a:lnSpc>
              <a:spcAft>
                <a:spcPts val="600"/>
              </a:spcAft>
              <a:buNone/>
            </a:pPr>
            <a:r>
              <a:rPr lang="en-US" sz="2400" b="1" dirty="0"/>
              <a:t>Units (Distance)</a:t>
            </a:r>
          </a:p>
          <a:p>
            <a:r>
              <a:rPr lang="en-US" sz="2200" b="1" dirty="0"/>
              <a:t>Volume Unit </a:t>
            </a:r>
            <a:r>
              <a:rPr lang="en-US" sz="2200" dirty="0"/>
              <a:t>for volume values. This can be…</a:t>
            </a:r>
          </a:p>
          <a:p>
            <a:pPr marL="457200" lvl="1" indent="0">
              <a:spcBef>
                <a:spcPts val="1000"/>
              </a:spcBef>
              <a:buNone/>
            </a:pPr>
            <a:r>
              <a:rPr lang="en-US" sz="2200" dirty="0"/>
              <a:t>Cubic Meters</a:t>
            </a:r>
          </a:p>
          <a:p>
            <a:pPr marL="457200" lvl="1" indent="0">
              <a:spcBef>
                <a:spcPts val="1000"/>
              </a:spcBef>
              <a:buNone/>
            </a:pPr>
            <a:r>
              <a:rPr lang="en-US" sz="2200" dirty="0"/>
              <a:t>Cubic IFeet</a:t>
            </a:r>
          </a:p>
          <a:p>
            <a:pPr marL="457200" lvl="1" indent="0">
              <a:spcBef>
                <a:spcPts val="1000"/>
              </a:spcBef>
              <a:buNone/>
            </a:pPr>
            <a:r>
              <a:rPr lang="en-US" sz="2200" dirty="0"/>
              <a:t>Cubic US Feet</a:t>
            </a:r>
          </a:p>
          <a:p>
            <a:pPr marL="457200" lvl="1" indent="0">
              <a:spcBef>
                <a:spcPts val="1000"/>
              </a:spcBef>
              <a:buNone/>
            </a:pPr>
            <a:r>
              <a:rPr lang="en-US" sz="2200" dirty="0"/>
              <a:t>Cubic </a:t>
            </a:r>
            <a:r>
              <a:rPr lang="en-US" sz="2200" dirty="0" err="1"/>
              <a:t>IYards</a:t>
            </a:r>
            <a:endParaRPr lang="en-US" sz="2200" dirty="0"/>
          </a:p>
          <a:p>
            <a:pPr marL="457200" lvl="1" indent="0">
              <a:spcBef>
                <a:spcPts val="1000"/>
              </a:spcBef>
              <a:buNone/>
            </a:pPr>
            <a:r>
              <a:rPr lang="en-US" sz="2200" dirty="0"/>
              <a:t>Cubic </a:t>
            </a:r>
            <a:r>
              <a:rPr lang="en-US" sz="2200" dirty="0" err="1"/>
              <a:t>USYards</a:t>
            </a:r>
            <a:endParaRPr lang="en-US" sz="2200" dirty="0"/>
          </a:p>
          <a:p>
            <a:r>
              <a:rPr lang="en-US" sz="2200" dirty="0"/>
              <a:t>Typically, we use…</a:t>
            </a:r>
            <a:r>
              <a:rPr lang="en-US" sz="2200" b="1" dirty="0"/>
              <a:t>Cubic </a:t>
            </a:r>
            <a:r>
              <a:rPr lang="en-US" sz="2200" b="1" dirty="0" err="1"/>
              <a:t>USYards</a:t>
            </a:r>
            <a:endParaRPr lang="en-US" sz="2200" b="1" dirty="0"/>
          </a:p>
          <a:p>
            <a:pPr marL="457200" lvl="1" indent="0">
              <a:spcBef>
                <a:spcPts val="1000"/>
              </a:spcBef>
              <a:buNone/>
            </a:pPr>
            <a:endParaRPr lang="en-US" sz="2000"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10929"/>
            <a:ext cx="737617"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13" name="Picture 12">
            <a:extLst>
              <a:ext uri="{FF2B5EF4-FFF2-40B4-BE49-F238E27FC236}">
                <a16:creationId xmlns:a16="http://schemas.microsoft.com/office/drawing/2014/main" id="{8E87D5B3-1282-A16F-0937-4A128737A36F}"/>
              </a:ext>
            </a:extLst>
          </p:cNvPr>
          <p:cNvPicPr>
            <a:picLocks noChangeAspect="1"/>
          </p:cNvPicPr>
          <p:nvPr/>
        </p:nvPicPr>
        <p:blipFill>
          <a:blip r:embed="rId6"/>
          <a:stretch>
            <a:fillRect/>
          </a:stretch>
        </p:blipFill>
        <p:spPr>
          <a:xfrm>
            <a:off x="4782312" y="1371600"/>
            <a:ext cx="7013618" cy="4754880"/>
          </a:xfrm>
          <a:prstGeom prst="rect">
            <a:avLst/>
          </a:prstGeom>
        </p:spPr>
      </p:pic>
    </p:spTree>
    <p:extLst>
      <p:ext uri="{BB962C8B-B14F-4D97-AF65-F5344CB8AC3E}">
        <p14:creationId xmlns:p14="http://schemas.microsoft.com/office/powerpoint/2010/main" val="2314053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Units (Angle)</a:t>
            </a:r>
          </a:p>
          <a:p>
            <a:r>
              <a:rPr lang="en-US" sz="2200" b="1" dirty="0" err="1"/>
              <a:t>Meas</a:t>
            </a:r>
            <a:r>
              <a:rPr lang="en-US" sz="2200" b="1" dirty="0"/>
              <a:t> Angle Unit </a:t>
            </a:r>
            <a:r>
              <a:rPr lang="en-US" sz="2200" dirty="0"/>
              <a:t>for values of the measured values. This can be…</a:t>
            </a:r>
          </a:p>
          <a:p>
            <a:pPr marL="457200" lvl="1" indent="0">
              <a:spcBef>
                <a:spcPts val="1000"/>
              </a:spcBef>
              <a:buNone/>
            </a:pPr>
            <a:r>
              <a:rPr lang="en-US" sz="2200" b="1" dirty="0"/>
              <a:t>DMS </a:t>
            </a:r>
            <a:r>
              <a:rPr lang="en-US" sz="2200" dirty="0"/>
              <a:t>– degrees minutes seconds</a:t>
            </a:r>
          </a:p>
          <a:p>
            <a:pPr marL="457200" lvl="1" indent="0">
              <a:spcBef>
                <a:spcPts val="1000"/>
              </a:spcBef>
              <a:buNone/>
            </a:pPr>
            <a:r>
              <a:rPr lang="en-US" sz="2200" b="1" dirty="0" err="1"/>
              <a:t>DD.ddddd</a:t>
            </a:r>
            <a:r>
              <a:rPr lang="en-US" sz="2200" b="1" dirty="0"/>
              <a:t> </a:t>
            </a:r>
            <a:r>
              <a:rPr lang="en-US" sz="2200" dirty="0"/>
              <a:t>- decimal degrees</a:t>
            </a:r>
          </a:p>
          <a:p>
            <a:pPr marL="457200" lvl="1" indent="0">
              <a:spcBef>
                <a:spcPts val="1000"/>
              </a:spcBef>
              <a:buNone/>
            </a:pPr>
            <a:r>
              <a:rPr lang="en-US" sz="2200" b="1" dirty="0"/>
              <a:t>Grads (</a:t>
            </a:r>
            <a:r>
              <a:rPr lang="en-US" sz="2200" b="1" dirty="0" err="1"/>
              <a:t>Gons</a:t>
            </a:r>
            <a:r>
              <a:rPr lang="en-US" sz="2200" b="1" dirty="0"/>
              <a:t>) </a:t>
            </a:r>
            <a:r>
              <a:rPr lang="en-US" sz="2200" dirty="0"/>
              <a:t>– gradians</a:t>
            </a:r>
          </a:p>
          <a:p>
            <a:r>
              <a:rPr lang="en-US" sz="2200" dirty="0"/>
              <a:t>Typically, we use…</a:t>
            </a:r>
            <a:r>
              <a:rPr lang="en-US" sz="2200" b="1" dirty="0"/>
              <a:t>DMS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7577"/>
            <a:ext cx="732143"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5" name="Picture 4">
            <a:extLst>
              <a:ext uri="{FF2B5EF4-FFF2-40B4-BE49-F238E27FC236}">
                <a16:creationId xmlns:a16="http://schemas.microsoft.com/office/drawing/2014/main" id="{68F33116-64EB-A28D-C94F-8977018A1CC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2126" cy="4114797"/>
          </a:xfrm>
          <a:prstGeom prst="rect">
            <a:avLst/>
          </a:prstGeom>
        </p:spPr>
      </p:pic>
    </p:spTree>
    <p:extLst>
      <p:ext uri="{BB962C8B-B14F-4D97-AF65-F5344CB8AC3E}">
        <p14:creationId xmlns:p14="http://schemas.microsoft.com/office/powerpoint/2010/main" val="1089279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Units (Angle)</a:t>
            </a:r>
          </a:p>
          <a:p>
            <a:r>
              <a:rPr lang="en-US" sz="2200" b="1" dirty="0" err="1"/>
              <a:t>Meas</a:t>
            </a:r>
            <a:r>
              <a:rPr lang="en-US" sz="2200" b="1" dirty="0"/>
              <a:t> Angle Precision </a:t>
            </a:r>
            <a:r>
              <a:rPr lang="en-US" sz="2200" dirty="0"/>
              <a:t>for the number of decimal places in angular values.</a:t>
            </a:r>
          </a:p>
          <a:p>
            <a:r>
              <a:rPr lang="en-US" sz="2200" dirty="0"/>
              <a:t>Typically, we use…</a:t>
            </a:r>
            <a:r>
              <a:rPr lang="en-US" sz="2200" b="1" dirty="0"/>
              <a:t>0°00’00”</a:t>
            </a:r>
          </a:p>
          <a:p>
            <a:pPr marL="457200" lvl="1" indent="0">
              <a:spcBef>
                <a:spcPts val="1000"/>
              </a:spcBef>
              <a:buNone/>
            </a:pPr>
            <a:endParaRPr lang="en-US" sz="2000"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10928"/>
            <a:ext cx="657102" cy="896047"/>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13" name="Picture 12">
            <a:extLst>
              <a:ext uri="{FF2B5EF4-FFF2-40B4-BE49-F238E27FC236}">
                <a16:creationId xmlns:a16="http://schemas.microsoft.com/office/drawing/2014/main" id="{4695B539-D0AA-E35F-5305-6BDCEEE690A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2129" cy="4114799"/>
          </a:xfrm>
          <a:prstGeom prst="rect">
            <a:avLst/>
          </a:prstGeom>
        </p:spPr>
      </p:pic>
    </p:spTree>
    <p:extLst>
      <p:ext uri="{BB962C8B-B14F-4D97-AF65-F5344CB8AC3E}">
        <p14:creationId xmlns:p14="http://schemas.microsoft.com/office/powerpoint/2010/main" val="1055594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Units (Angle)</a:t>
            </a:r>
          </a:p>
          <a:p>
            <a:r>
              <a:rPr lang="en-US" sz="2200" b="1" dirty="0"/>
              <a:t>Calc Angle Unit </a:t>
            </a:r>
            <a:r>
              <a:rPr lang="en-US" sz="2200" dirty="0"/>
              <a:t>for angular values in Calculation tasks. In addition to </a:t>
            </a:r>
            <a:r>
              <a:rPr lang="en-US" sz="2200" i="1" dirty="0"/>
              <a:t>Angular Unit </a:t>
            </a:r>
            <a:r>
              <a:rPr lang="en-US" sz="2200" dirty="0"/>
              <a:t>settings, that also can be…</a:t>
            </a:r>
          </a:p>
          <a:p>
            <a:pPr marL="457200" lvl="1" indent="0">
              <a:spcBef>
                <a:spcPts val="1000"/>
              </a:spcBef>
              <a:buNone/>
            </a:pPr>
            <a:r>
              <a:rPr lang="en-US" sz="2200" dirty="0"/>
              <a:t>Radians </a:t>
            </a:r>
          </a:p>
          <a:p>
            <a:pPr marL="457200" lvl="1" indent="0">
              <a:spcBef>
                <a:spcPts val="0"/>
              </a:spcBef>
              <a:buNone/>
            </a:pPr>
            <a:r>
              <a:rPr lang="en-US" sz="2200" dirty="0"/>
              <a:t>(full circle = 2*PI radians)</a:t>
            </a:r>
          </a:p>
          <a:p>
            <a:pPr marL="457200" lvl="1" indent="0">
              <a:spcBef>
                <a:spcPts val="1000"/>
              </a:spcBef>
              <a:buNone/>
            </a:pPr>
            <a:r>
              <a:rPr lang="en-US" sz="2200" dirty="0"/>
              <a:t>Mils </a:t>
            </a:r>
          </a:p>
          <a:p>
            <a:pPr marL="457200" lvl="1" indent="0">
              <a:spcBef>
                <a:spcPts val="0"/>
              </a:spcBef>
              <a:buNone/>
            </a:pPr>
            <a:r>
              <a:rPr lang="en-US" sz="2200" dirty="0"/>
              <a:t>(1 Mil = 1 Milliradians = 1/1000 of a Radian)</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10928"/>
            <a:ext cx="657102" cy="896047"/>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19" name="Picture 18">
            <a:extLst>
              <a:ext uri="{FF2B5EF4-FFF2-40B4-BE49-F238E27FC236}">
                <a16:creationId xmlns:a16="http://schemas.microsoft.com/office/drawing/2014/main" id="{3CB9AF6E-BB05-E3FB-D08D-044D8255DE7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1546" y="1371600"/>
            <a:ext cx="6952129" cy="4114799"/>
          </a:xfrm>
          <a:prstGeom prst="rect">
            <a:avLst/>
          </a:prstGeom>
        </p:spPr>
      </p:pic>
    </p:spTree>
    <p:extLst>
      <p:ext uri="{BB962C8B-B14F-4D97-AF65-F5344CB8AC3E}">
        <p14:creationId xmlns:p14="http://schemas.microsoft.com/office/powerpoint/2010/main" val="3356997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Units (Angle)</a:t>
            </a:r>
          </a:p>
          <a:p>
            <a:r>
              <a:rPr lang="en-US" sz="2200" b="1" dirty="0"/>
              <a:t>Calc Angle Precision </a:t>
            </a:r>
            <a:r>
              <a:rPr lang="en-US" sz="2200" dirty="0"/>
              <a:t>for the number of decimal places in angular values in Calculation tasks. </a:t>
            </a:r>
          </a:p>
          <a:p>
            <a:r>
              <a:rPr lang="en-US" sz="2200" dirty="0"/>
              <a:t>Typically, we use…</a:t>
            </a:r>
            <a:r>
              <a:rPr lang="en-US" sz="2200" b="1" dirty="0"/>
              <a:t>0°00’00”</a:t>
            </a:r>
          </a:p>
          <a:p>
            <a:endParaRPr lang="en-US" sz="2200"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10928"/>
            <a:ext cx="657102" cy="896047"/>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19" name="Picture 18">
            <a:extLst>
              <a:ext uri="{FF2B5EF4-FFF2-40B4-BE49-F238E27FC236}">
                <a16:creationId xmlns:a16="http://schemas.microsoft.com/office/drawing/2014/main" id="{3CB9AF6E-BB05-E3FB-D08D-044D8255DE7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1546" y="1371600"/>
            <a:ext cx="6952128" cy="4114799"/>
          </a:xfrm>
          <a:prstGeom prst="rect">
            <a:avLst/>
          </a:prstGeom>
        </p:spPr>
      </p:pic>
    </p:spTree>
    <p:extLst>
      <p:ext uri="{BB962C8B-B14F-4D97-AF65-F5344CB8AC3E}">
        <p14:creationId xmlns:p14="http://schemas.microsoft.com/office/powerpoint/2010/main" val="2557113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Units (Coordinate)</a:t>
            </a:r>
          </a:p>
          <a:p>
            <a:pPr>
              <a:spcAft>
                <a:spcPts val="600"/>
              </a:spcAft>
            </a:pPr>
            <a:r>
              <a:rPr lang="en-US" sz="2200" b="1" dirty="0"/>
              <a:t>Northing/Easting Precision </a:t>
            </a:r>
            <a:r>
              <a:rPr lang="en-US" sz="2200" dirty="0"/>
              <a:t>for the number decimal places in Northing/Easting Coordinates. </a:t>
            </a:r>
          </a:p>
          <a:p>
            <a:pPr>
              <a:spcAft>
                <a:spcPts val="600"/>
              </a:spcAft>
            </a:pPr>
            <a:r>
              <a:rPr lang="en-US" sz="2200" dirty="0"/>
              <a:t>Recommend </a:t>
            </a:r>
            <a:r>
              <a:rPr lang="en-US" sz="2200" b="1" dirty="0"/>
              <a:t>0.123</a:t>
            </a:r>
            <a:r>
              <a:rPr lang="en-US" sz="2200" dirty="0"/>
              <a:t> or </a:t>
            </a:r>
            <a:r>
              <a:rPr lang="en-US" sz="2200" b="1" dirty="0"/>
              <a:t>0.1234</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47670" y="1372396"/>
            <a:ext cx="6949426" cy="4113200"/>
          </a:xfrm>
          <a:prstGeom prst="rect">
            <a:avLst/>
          </a:prstGeom>
        </p:spPr>
      </p:pic>
      <p:pic>
        <p:nvPicPr>
          <p:cNvPr id="2" name="Picture 1">
            <a:extLst>
              <a:ext uri="{FF2B5EF4-FFF2-40B4-BE49-F238E27FC236}">
                <a16:creationId xmlns:a16="http://schemas.microsoft.com/office/drawing/2014/main" id="{32C385FF-36B9-834C-A27B-77DBA385543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3192" y="301752"/>
            <a:ext cx="738803" cy="1005840"/>
          </a:xfrm>
          <a:prstGeom prst="rect">
            <a:avLst/>
          </a:prstGeom>
        </p:spPr>
      </p:pic>
    </p:spTree>
    <p:extLst>
      <p:ext uri="{BB962C8B-B14F-4D97-AF65-F5344CB8AC3E}">
        <p14:creationId xmlns:p14="http://schemas.microsoft.com/office/powerpoint/2010/main" val="133017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dirty="0"/>
              <a:t>Configure</a:t>
            </a:r>
          </a:p>
          <a:p>
            <a:r>
              <a:rPr lang="en-US" sz="2200" dirty="0"/>
              <a:t>Survey</a:t>
            </a:r>
          </a:p>
          <a:p>
            <a:r>
              <a:rPr lang="en-US" sz="2200" dirty="0"/>
              <a:t>Coord Sys</a:t>
            </a:r>
          </a:p>
          <a:p>
            <a:r>
              <a:rPr lang="en-US" sz="2200" dirty="0"/>
              <a:t>Global</a:t>
            </a:r>
          </a:p>
          <a:p>
            <a:r>
              <a:rPr lang="en-US" sz="2200" dirty="0"/>
              <a:t>Backup</a:t>
            </a:r>
          </a:p>
          <a:p>
            <a:r>
              <a:rPr lang="en-US" sz="2200" dirty="0"/>
              <a:t>Units</a:t>
            </a:r>
          </a:p>
          <a:p>
            <a:r>
              <a:rPr lang="en-US" sz="2200" dirty="0"/>
              <a:t>Display</a:t>
            </a:r>
          </a:p>
          <a:p>
            <a:r>
              <a:rPr lang="en-US" sz="2200" dirty="0"/>
              <a:t>Alarms</a:t>
            </a:r>
          </a:p>
          <a:p>
            <a:r>
              <a:rPr lang="en-US" sz="2200" dirty="0"/>
              <a:t>Stake Reports</a:t>
            </a:r>
          </a:p>
          <a:p>
            <a:r>
              <a:rPr lang="en-US" sz="2200" dirty="0"/>
              <a:t>Enterprise</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31117"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1600"/>
            <a:ext cx="6952126" cy="4114798"/>
          </a:xfrm>
          <a:prstGeom prst="rect">
            <a:avLst/>
          </a:prstGeom>
        </p:spPr>
      </p:pic>
    </p:spTree>
    <p:extLst>
      <p:ext uri="{BB962C8B-B14F-4D97-AF65-F5344CB8AC3E}">
        <p14:creationId xmlns:p14="http://schemas.microsoft.com/office/powerpoint/2010/main" val="1856719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Units (Coordinate)</a:t>
            </a:r>
          </a:p>
          <a:p>
            <a:pPr>
              <a:spcAft>
                <a:spcPts val="600"/>
              </a:spcAft>
            </a:pPr>
            <a:r>
              <a:rPr lang="en-US" sz="2200" b="1" dirty="0"/>
              <a:t>Lat/Lon Units </a:t>
            </a:r>
            <a:r>
              <a:rPr lang="en-US" sz="2200" dirty="0"/>
              <a:t>for the specifying of Latitude and Longitude format. </a:t>
            </a:r>
          </a:p>
          <a:p>
            <a:pPr>
              <a:spcAft>
                <a:spcPts val="600"/>
              </a:spcAft>
            </a:pPr>
            <a:r>
              <a:rPr lang="en-US" sz="2200" dirty="0"/>
              <a:t>Always…</a:t>
            </a:r>
            <a:r>
              <a:rPr lang="en-US" sz="2200" b="1" dirty="0"/>
              <a:t>DD°MM’SS.s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47670" y="1372396"/>
            <a:ext cx="6949426" cy="4113199"/>
          </a:xfrm>
          <a:prstGeom prst="rect">
            <a:avLst/>
          </a:prstGeom>
        </p:spPr>
      </p:pic>
      <p:pic>
        <p:nvPicPr>
          <p:cNvPr id="2" name="Picture 1">
            <a:extLst>
              <a:ext uri="{FF2B5EF4-FFF2-40B4-BE49-F238E27FC236}">
                <a16:creationId xmlns:a16="http://schemas.microsoft.com/office/drawing/2014/main" id="{32C385FF-36B9-834C-A27B-77DBA385543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3192" y="301752"/>
            <a:ext cx="738803" cy="1005840"/>
          </a:xfrm>
          <a:prstGeom prst="rect">
            <a:avLst/>
          </a:prstGeom>
        </p:spPr>
      </p:pic>
    </p:spTree>
    <p:extLst>
      <p:ext uri="{BB962C8B-B14F-4D97-AF65-F5344CB8AC3E}">
        <p14:creationId xmlns:p14="http://schemas.microsoft.com/office/powerpoint/2010/main" val="929369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Units (Coordinate)</a:t>
            </a:r>
          </a:p>
          <a:p>
            <a:pPr>
              <a:spcAft>
                <a:spcPts val="600"/>
              </a:spcAft>
            </a:pPr>
            <a:r>
              <a:rPr lang="en-US" sz="2200" b="1" dirty="0"/>
              <a:t>Lat/Lon Units </a:t>
            </a:r>
            <a:r>
              <a:rPr lang="en-US" sz="2200" dirty="0"/>
              <a:t>for the number of decimal places in latitude/longitude seconds. </a:t>
            </a:r>
          </a:p>
          <a:p>
            <a:pPr>
              <a:spcAft>
                <a:spcPts val="600"/>
              </a:spcAft>
            </a:pPr>
            <a:r>
              <a:rPr lang="en-US" sz="2200" dirty="0"/>
              <a:t>Always…</a:t>
            </a:r>
            <a:r>
              <a:rPr lang="en-US" sz="2200" b="1" dirty="0"/>
              <a:t>0°00’00.12345</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2" name="Picture 1">
            <a:extLst>
              <a:ext uri="{FF2B5EF4-FFF2-40B4-BE49-F238E27FC236}">
                <a16:creationId xmlns:a16="http://schemas.microsoft.com/office/drawing/2014/main" id="{32C385FF-36B9-834C-A27B-77DBA385543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38803" cy="1005840"/>
          </a:xfrm>
          <a:prstGeom prst="rect">
            <a:avLst/>
          </a:prstGeom>
        </p:spPr>
      </p:pic>
      <p:pic>
        <p:nvPicPr>
          <p:cNvPr id="6" name="Picture 5">
            <a:extLst>
              <a:ext uri="{FF2B5EF4-FFF2-40B4-BE49-F238E27FC236}">
                <a16:creationId xmlns:a16="http://schemas.microsoft.com/office/drawing/2014/main" id="{C55C161F-B3E8-1CCD-207C-93374A793DF5}"/>
              </a:ext>
            </a:extLst>
          </p:cNvPr>
          <p:cNvPicPr>
            <a:picLocks noChangeAspect="1"/>
          </p:cNvPicPr>
          <p:nvPr/>
        </p:nvPicPr>
        <p:blipFill>
          <a:blip r:embed="rId6"/>
          <a:stretch>
            <a:fillRect/>
          </a:stretch>
        </p:blipFill>
        <p:spPr>
          <a:xfrm>
            <a:off x="4846320" y="1371600"/>
            <a:ext cx="6949440" cy="4865952"/>
          </a:xfrm>
          <a:prstGeom prst="rect">
            <a:avLst/>
          </a:prstGeom>
        </p:spPr>
      </p:pic>
    </p:spTree>
    <p:extLst>
      <p:ext uri="{BB962C8B-B14F-4D97-AF65-F5344CB8AC3E}">
        <p14:creationId xmlns:p14="http://schemas.microsoft.com/office/powerpoint/2010/main" val="2666314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Units (Coordinate)</a:t>
            </a:r>
          </a:p>
          <a:p>
            <a:pPr>
              <a:spcAft>
                <a:spcPts val="600"/>
              </a:spcAft>
            </a:pPr>
            <a:r>
              <a:rPr lang="en-US" sz="2200" b="1" dirty="0"/>
              <a:t>Height Precision </a:t>
            </a:r>
            <a:r>
              <a:rPr lang="en-US" sz="2200" dirty="0"/>
              <a:t>for the number of decimal places in ellipsoid height and elevations. </a:t>
            </a:r>
          </a:p>
          <a:p>
            <a:pPr>
              <a:spcAft>
                <a:spcPts val="600"/>
              </a:spcAft>
            </a:pPr>
            <a:r>
              <a:rPr lang="en-US" sz="2200" dirty="0"/>
              <a:t>Always…</a:t>
            </a:r>
            <a:r>
              <a:rPr lang="en-US" sz="2200" b="1" dirty="0"/>
              <a:t>0.123</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2" name="Picture 1">
            <a:extLst>
              <a:ext uri="{FF2B5EF4-FFF2-40B4-BE49-F238E27FC236}">
                <a16:creationId xmlns:a16="http://schemas.microsoft.com/office/drawing/2014/main" id="{32C385FF-36B9-834C-A27B-77DBA385543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38803" cy="1005840"/>
          </a:xfrm>
          <a:prstGeom prst="rect">
            <a:avLst/>
          </a:prstGeom>
        </p:spPr>
      </p:pic>
      <p:pic>
        <p:nvPicPr>
          <p:cNvPr id="9" name="Picture 8">
            <a:extLst>
              <a:ext uri="{FF2B5EF4-FFF2-40B4-BE49-F238E27FC236}">
                <a16:creationId xmlns:a16="http://schemas.microsoft.com/office/drawing/2014/main" id="{D80558A8-F430-000A-2464-67107FF614C4}"/>
              </a:ext>
            </a:extLst>
          </p:cNvPr>
          <p:cNvPicPr>
            <a:picLocks noChangeAspect="1"/>
          </p:cNvPicPr>
          <p:nvPr/>
        </p:nvPicPr>
        <p:blipFill>
          <a:blip r:embed="rId6"/>
          <a:stretch>
            <a:fillRect/>
          </a:stretch>
        </p:blipFill>
        <p:spPr>
          <a:xfrm>
            <a:off x="4844235" y="1384414"/>
            <a:ext cx="6949440" cy="5067580"/>
          </a:xfrm>
          <a:prstGeom prst="rect">
            <a:avLst/>
          </a:prstGeom>
        </p:spPr>
      </p:pic>
    </p:spTree>
    <p:extLst>
      <p:ext uri="{BB962C8B-B14F-4D97-AF65-F5344CB8AC3E}">
        <p14:creationId xmlns:p14="http://schemas.microsoft.com/office/powerpoint/2010/main" val="1883083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dirty="0"/>
              <a:t>Units (Other)</a:t>
            </a:r>
          </a:p>
          <a:p>
            <a:r>
              <a:rPr lang="en-US" sz="2200" b="1" dirty="0"/>
              <a:t>Temperature Unit </a:t>
            </a:r>
            <a:r>
              <a:rPr lang="en-US" sz="2200" dirty="0"/>
              <a:t>only used for raw measurements.</a:t>
            </a:r>
          </a:p>
          <a:p>
            <a:pPr marL="457200" lvl="1" indent="0">
              <a:spcBef>
                <a:spcPts val="1000"/>
              </a:spcBef>
              <a:buNone/>
            </a:pPr>
            <a:r>
              <a:rPr lang="en-US" sz="2200" dirty="0"/>
              <a:t>Celsius (°C) </a:t>
            </a:r>
          </a:p>
          <a:p>
            <a:pPr marL="457200" lvl="1" indent="0">
              <a:spcBef>
                <a:spcPts val="1000"/>
              </a:spcBef>
              <a:buNone/>
            </a:pPr>
            <a:r>
              <a:rPr lang="en-US" sz="2200" b="1" dirty="0"/>
              <a:t>Fahrenheit (°F)</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10927"/>
            <a:ext cx="737617"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5" name="Picture 4">
            <a:extLst>
              <a:ext uri="{FF2B5EF4-FFF2-40B4-BE49-F238E27FC236}">
                <a16:creationId xmlns:a16="http://schemas.microsoft.com/office/drawing/2014/main" id="{68F33116-64EB-A28D-C94F-8977018A1CC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1551" y="1257303"/>
            <a:ext cx="6952124" cy="4114796"/>
          </a:xfrm>
          <a:prstGeom prst="rect">
            <a:avLst/>
          </a:prstGeom>
        </p:spPr>
      </p:pic>
    </p:spTree>
    <p:extLst>
      <p:ext uri="{BB962C8B-B14F-4D97-AF65-F5344CB8AC3E}">
        <p14:creationId xmlns:p14="http://schemas.microsoft.com/office/powerpoint/2010/main" val="2388035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Units (Other)</a:t>
            </a:r>
          </a:p>
          <a:p>
            <a:r>
              <a:rPr lang="en-US" sz="2200" b="1" dirty="0"/>
              <a:t>Pressure Unit </a:t>
            </a:r>
            <a:r>
              <a:rPr lang="en-US" sz="2200" dirty="0"/>
              <a:t>only used for raw measurements.</a:t>
            </a:r>
          </a:p>
          <a:p>
            <a:pPr marL="457200" lvl="1" indent="0">
              <a:spcBef>
                <a:spcPts val="1000"/>
              </a:spcBef>
              <a:buNone/>
            </a:pPr>
            <a:r>
              <a:rPr lang="en-US" sz="2000" dirty="0"/>
              <a:t>mmHg</a:t>
            </a:r>
            <a:r>
              <a:rPr lang="en-US" sz="1800" i="1" dirty="0"/>
              <a:t>…(millimeters of Mercury)</a:t>
            </a:r>
          </a:p>
          <a:p>
            <a:pPr marL="457200" lvl="1" indent="0">
              <a:spcBef>
                <a:spcPts val="1000"/>
              </a:spcBef>
              <a:buNone/>
            </a:pPr>
            <a:r>
              <a:rPr lang="en-US" sz="2000" b="1" dirty="0"/>
              <a:t>inHg</a:t>
            </a:r>
            <a:r>
              <a:rPr lang="en-US" sz="1800" b="1" i="1" dirty="0"/>
              <a:t>…(inches of Mercury) </a:t>
            </a:r>
            <a:r>
              <a:rPr lang="en-US" sz="1800" i="1" dirty="0"/>
              <a:t>1 inHg = 33.8639 mbar</a:t>
            </a:r>
          </a:p>
          <a:p>
            <a:pPr marL="457200" lvl="1" indent="0">
              <a:spcBef>
                <a:spcPts val="1000"/>
              </a:spcBef>
              <a:buNone/>
            </a:pPr>
            <a:r>
              <a:rPr lang="en-US" sz="1800" dirty="0" err="1"/>
              <a:t>hPa</a:t>
            </a:r>
            <a:r>
              <a:rPr lang="en-US" sz="1800" i="1" dirty="0"/>
              <a:t>…(</a:t>
            </a:r>
            <a:r>
              <a:rPr lang="en-US" sz="1800" i="1" dirty="0" err="1"/>
              <a:t>hectoPascals</a:t>
            </a:r>
            <a:r>
              <a:rPr lang="en-US" sz="1800" i="1" dirty="0"/>
              <a:t>)</a:t>
            </a:r>
          </a:p>
          <a:p>
            <a:pPr marL="457200" lvl="1" indent="0">
              <a:spcBef>
                <a:spcPts val="1000"/>
              </a:spcBef>
              <a:buNone/>
            </a:pPr>
            <a:r>
              <a:rPr lang="en-US" sz="1800" dirty="0"/>
              <a:t>mbar</a:t>
            </a:r>
            <a:r>
              <a:rPr lang="en-US" sz="1800" i="1" dirty="0"/>
              <a:t>…(millibar) 1 mbar = 0.02953 inHg</a:t>
            </a:r>
          </a:p>
          <a:p>
            <a:pPr marL="457200" lvl="1" indent="0">
              <a:spcBef>
                <a:spcPts val="1000"/>
              </a:spcBef>
              <a:buNone/>
            </a:pPr>
            <a:r>
              <a:rPr lang="en-US" sz="1800" i="1" dirty="0"/>
              <a:t>                             1 bar = 1000 millibar</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6"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10927"/>
            <a:ext cx="737617"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5" name="Picture 4">
            <a:extLst>
              <a:ext uri="{FF2B5EF4-FFF2-40B4-BE49-F238E27FC236}">
                <a16:creationId xmlns:a16="http://schemas.microsoft.com/office/drawing/2014/main" id="{68F33116-64EB-A28D-C94F-8977018A1CC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1551" y="1257303"/>
            <a:ext cx="6952124" cy="4114796"/>
          </a:xfrm>
          <a:prstGeom prst="rect">
            <a:avLst/>
          </a:prstGeom>
        </p:spPr>
      </p:pic>
    </p:spTree>
    <p:extLst>
      <p:ext uri="{BB962C8B-B14F-4D97-AF65-F5344CB8AC3E}">
        <p14:creationId xmlns:p14="http://schemas.microsoft.com/office/powerpoint/2010/main" val="468754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4400" b="1"/>
              <a:t>Live Demonstration</a:t>
            </a:r>
            <a:endParaRPr lang="en-US" sz="4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38803"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Tree>
    <p:extLst>
      <p:ext uri="{BB962C8B-B14F-4D97-AF65-F5344CB8AC3E}">
        <p14:creationId xmlns:p14="http://schemas.microsoft.com/office/powerpoint/2010/main" val="3836294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Display</a:t>
            </a:r>
          </a:p>
          <a:p>
            <a:pPr marL="0" indent="0">
              <a:buNone/>
            </a:pPr>
            <a:r>
              <a:rPr lang="en-US" sz="2200" dirty="0"/>
              <a:t>Use for customizing the displaying of values in the job.</a:t>
            </a:r>
          </a:p>
          <a:p>
            <a:pPr marL="0" indent="0">
              <a:buNone/>
            </a:pPr>
            <a:r>
              <a:rPr lang="en-US" sz="2200" dirty="0"/>
              <a:t>Display Options….</a:t>
            </a:r>
          </a:p>
          <a:p>
            <a:r>
              <a:rPr lang="en-US" sz="2200" dirty="0"/>
              <a:t>Coordinate Type</a:t>
            </a:r>
          </a:p>
          <a:p>
            <a:r>
              <a:rPr lang="en-US" sz="2200" dirty="0"/>
              <a:t>Plane Coordinate Order</a:t>
            </a:r>
          </a:p>
          <a:p>
            <a:r>
              <a:rPr lang="en-US" sz="2200" dirty="0"/>
              <a:t>Geodetic Azimuth Origin</a:t>
            </a:r>
          </a:p>
          <a:p>
            <a:r>
              <a:rPr lang="en-US" sz="2200" dirty="0"/>
              <a:t>Direction</a:t>
            </a:r>
          </a:p>
          <a:p>
            <a:r>
              <a:rPr lang="en-US" sz="2200" dirty="0"/>
              <a:t>Display Slope As</a:t>
            </a:r>
          </a:p>
          <a:p>
            <a:r>
              <a:rPr lang="en-US" sz="2200" dirty="0"/>
              <a:t>Station Prefix</a:t>
            </a:r>
          </a:p>
          <a:p>
            <a:r>
              <a:rPr lang="en-US" sz="2200" dirty="0"/>
              <a:t>CL Position</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820" y="301752"/>
            <a:ext cx="735547"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1600"/>
            <a:ext cx="6952123" cy="4114796"/>
          </a:xfrm>
          <a:prstGeom prst="rect">
            <a:avLst/>
          </a:prstGeom>
        </p:spPr>
      </p:pic>
    </p:spTree>
    <p:extLst>
      <p:ext uri="{BB962C8B-B14F-4D97-AF65-F5344CB8AC3E}">
        <p14:creationId xmlns:p14="http://schemas.microsoft.com/office/powerpoint/2010/main" val="2580906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fontScale="92500" lnSpcReduction="10000"/>
          </a:bodyPr>
          <a:lstStyle/>
          <a:p>
            <a:pPr marL="0" indent="0">
              <a:spcAft>
                <a:spcPts val="600"/>
              </a:spcAft>
              <a:buNone/>
            </a:pPr>
            <a:r>
              <a:rPr lang="en-US" sz="2600" b="1" dirty="0"/>
              <a:t>Display</a:t>
            </a:r>
          </a:p>
          <a:p>
            <a:pPr marL="0" indent="0">
              <a:buNone/>
            </a:pPr>
            <a:r>
              <a:rPr lang="en-US" sz="2400" b="1" dirty="0"/>
              <a:t>Coordinate Type </a:t>
            </a:r>
            <a:r>
              <a:rPr lang="en-US" sz="2400" dirty="0"/>
              <a:t>displays coordinates for the coordinate system type selected.</a:t>
            </a:r>
          </a:p>
          <a:p>
            <a:r>
              <a:rPr lang="en-US" sz="2400" b="1" dirty="0"/>
              <a:t>Grid</a:t>
            </a:r>
            <a:r>
              <a:rPr lang="en-US" sz="2400" dirty="0"/>
              <a:t>…</a:t>
            </a:r>
            <a:r>
              <a:rPr lang="en-US" sz="2400" i="1" dirty="0"/>
              <a:t>e.g., Missouri State Plane</a:t>
            </a:r>
          </a:p>
          <a:p>
            <a:r>
              <a:rPr lang="en-US" sz="2400" dirty="0"/>
              <a:t>Datum (Lat/Lon/Ell </a:t>
            </a:r>
            <a:r>
              <a:rPr lang="en-US" sz="2400" dirty="0" err="1"/>
              <a:t>ht</a:t>
            </a:r>
            <a:r>
              <a:rPr lang="en-US" sz="2400" dirty="0"/>
              <a:t>)…</a:t>
            </a:r>
            <a:r>
              <a:rPr lang="en-US" sz="2400" i="1" dirty="0"/>
              <a:t>e.g.</a:t>
            </a:r>
            <a:r>
              <a:rPr lang="en-US" sz="2400" dirty="0"/>
              <a:t> </a:t>
            </a:r>
            <a:r>
              <a:rPr lang="en-US" sz="2400" i="1" dirty="0"/>
              <a:t>(NAD83 Lat/Lon/Ellipsoid </a:t>
            </a:r>
            <a:r>
              <a:rPr lang="en-US" sz="2400" i="1" dirty="0" err="1"/>
              <a:t>Ht</a:t>
            </a:r>
            <a:r>
              <a:rPr lang="en-US" sz="2400" i="1" dirty="0"/>
              <a:t>)</a:t>
            </a:r>
          </a:p>
          <a:p>
            <a:r>
              <a:rPr lang="en-US" sz="2400" dirty="0"/>
              <a:t>Datum (Lat/Lon/Elevation)…</a:t>
            </a:r>
            <a:r>
              <a:rPr lang="en-US" sz="2400" i="1" dirty="0"/>
              <a:t>e.g. (NAD83 Lat/Lon/Elevation)</a:t>
            </a:r>
          </a:p>
          <a:p>
            <a:r>
              <a:rPr lang="en-US" sz="2400" dirty="0"/>
              <a:t>WGS84 (Lat/Lon/Ell </a:t>
            </a:r>
            <a:r>
              <a:rPr lang="en-US" sz="2400" dirty="0" err="1"/>
              <a:t>ht</a:t>
            </a:r>
            <a:r>
              <a:rPr lang="en-US" sz="2400" dirty="0"/>
              <a:t>)</a:t>
            </a:r>
          </a:p>
          <a:p>
            <a:r>
              <a:rPr lang="en-US" sz="2400" dirty="0"/>
              <a:t>WGS84 (Lat/Lon/Elevation)</a:t>
            </a:r>
          </a:p>
          <a:p>
            <a:r>
              <a:rPr lang="en-US" sz="2400" dirty="0"/>
              <a:t>Datum (</a:t>
            </a:r>
            <a:r>
              <a:rPr lang="en-US" sz="2400" dirty="0" err="1"/>
              <a:t>Xc</a:t>
            </a:r>
            <a:r>
              <a:rPr lang="en-US" sz="2400" dirty="0"/>
              <a:t>/</a:t>
            </a:r>
            <a:r>
              <a:rPr lang="en-US" sz="2400" dirty="0" err="1"/>
              <a:t>Yc</a:t>
            </a:r>
            <a:r>
              <a:rPr lang="en-US" sz="2400" dirty="0"/>
              <a:t>/</a:t>
            </a:r>
            <a:r>
              <a:rPr lang="en-US" sz="2400" dirty="0" err="1"/>
              <a:t>Zc</a:t>
            </a:r>
            <a:r>
              <a:rPr lang="en-US" sz="2400" dirty="0"/>
              <a:t>)</a:t>
            </a:r>
          </a:p>
          <a:p>
            <a:r>
              <a:rPr lang="en-US" sz="2400" dirty="0"/>
              <a:t>WGS84 (</a:t>
            </a:r>
            <a:r>
              <a:rPr lang="en-US" sz="2400" dirty="0" err="1"/>
              <a:t>Xc</a:t>
            </a:r>
            <a:r>
              <a:rPr lang="en-US" sz="2400" dirty="0"/>
              <a:t>/</a:t>
            </a:r>
            <a:r>
              <a:rPr lang="en-US" sz="2400" dirty="0" err="1"/>
              <a:t>Yc</a:t>
            </a:r>
            <a:r>
              <a:rPr lang="en-US" sz="2400" dirty="0"/>
              <a:t>/</a:t>
            </a:r>
            <a:r>
              <a:rPr lang="en-US" sz="2400" dirty="0" err="1"/>
              <a:t>Zc</a:t>
            </a:r>
            <a:r>
              <a:rPr lang="en-US" sz="2400" dirty="0"/>
              <a:t>)</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820" y="301752"/>
            <a:ext cx="735547"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1600"/>
            <a:ext cx="6952123" cy="4114795"/>
          </a:xfrm>
          <a:prstGeom prst="rect">
            <a:avLst/>
          </a:prstGeom>
        </p:spPr>
      </p:pic>
    </p:spTree>
    <p:extLst>
      <p:ext uri="{BB962C8B-B14F-4D97-AF65-F5344CB8AC3E}">
        <p14:creationId xmlns:p14="http://schemas.microsoft.com/office/powerpoint/2010/main" val="224134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Display</a:t>
            </a:r>
          </a:p>
          <a:p>
            <a:pPr marL="0" indent="0">
              <a:buNone/>
            </a:pPr>
            <a:r>
              <a:rPr lang="en-US" sz="2200" b="1" dirty="0"/>
              <a:t>Plane Coordinate Order </a:t>
            </a:r>
            <a:r>
              <a:rPr lang="en-US" sz="2200" dirty="0"/>
              <a:t>displays the  Cartesian system order representing the position relative to a local origin.</a:t>
            </a:r>
          </a:p>
          <a:p>
            <a:r>
              <a:rPr lang="en-US" sz="2200" dirty="0"/>
              <a:t>Typically displayed in controller as…</a:t>
            </a:r>
            <a:r>
              <a:rPr lang="en-US" sz="2200" b="1" dirty="0"/>
              <a:t>North, East, Height</a:t>
            </a:r>
            <a:endParaRPr lang="en-US" sz="2200" i="1"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820" y="301752"/>
            <a:ext cx="735547"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3" y="1371600"/>
            <a:ext cx="6952121" cy="4114795"/>
          </a:xfrm>
          <a:prstGeom prst="rect">
            <a:avLst/>
          </a:prstGeom>
        </p:spPr>
      </p:pic>
    </p:spTree>
    <p:extLst>
      <p:ext uri="{BB962C8B-B14F-4D97-AF65-F5344CB8AC3E}">
        <p14:creationId xmlns:p14="http://schemas.microsoft.com/office/powerpoint/2010/main" val="3264977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Display</a:t>
            </a:r>
          </a:p>
          <a:p>
            <a:pPr marL="0" indent="0">
              <a:buNone/>
            </a:pPr>
            <a:r>
              <a:rPr lang="en-US" sz="2200" b="1" dirty="0"/>
              <a:t>Geodetic Azimuth Origin </a:t>
            </a:r>
            <a:r>
              <a:rPr lang="en-US" sz="2200" dirty="0"/>
              <a:t>displays the azimuth computed from reference direction.</a:t>
            </a:r>
          </a:p>
          <a:p>
            <a:r>
              <a:rPr lang="en-US" sz="2200" dirty="0"/>
              <a:t>Always set to…</a:t>
            </a:r>
            <a:r>
              <a:rPr lang="en-US" sz="2200" b="1" dirty="0"/>
              <a:t>North</a:t>
            </a:r>
            <a:endParaRPr lang="en-US" sz="2200" i="1"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820" y="301752"/>
            <a:ext cx="735547"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3" y="1371600"/>
            <a:ext cx="6952121" cy="4114794"/>
          </a:xfrm>
          <a:prstGeom prst="rect">
            <a:avLst/>
          </a:prstGeom>
        </p:spPr>
      </p:pic>
    </p:spTree>
    <p:extLst>
      <p:ext uri="{BB962C8B-B14F-4D97-AF65-F5344CB8AC3E}">
        <p14:creationId xmlns:p14="http://schemas.microsoft.com/office/powerpoint/2010/main" val="3240268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dirty="0"/>
              <a:t>Global</a:t>
            </a:r>
          </a:p>
          <a:p>
            <a:pPr marL="0" indent="0">
              <a:spcAft>
                <a:spcPts val="600"/>
              </a:spcAft>
              <a:buNone/>
            </a:pPr>
            <a:r>
              <a:rPr lang="en-US" sz="2200" b="0" i="0" dirty="0">
                <a:solidFill>
                  <a:srgbClr val="000000"/>
                </a:solidFill>
                <a:effectLst/>
              </a:rPr>
              <a:t>MAGNET Field software interface parameters and options applied through all the jobs. </a:t>
            </a:r>
          </a:p>
          <a:p>
            <a:pPr>
              <a:spcAft>
                <a:spcPts val="600"/>
              </a:spcAft>
            </a:pPr>
            <a:r>
              <a:rPr lang="en-US" sz="2200" dirty="0"/>
              <a:t>Main Tab</a:t>
            </a:r>
          </a:p>
          <a:p>
            <a:r>
              <a:rPr lang="en-US" sz="2200" dirty="0"/>
              <a:t>Theme Tab</a:t>
            </a:r>
          </a:p>
          <a:p>
            <a:r>
              <a:rPr lang="en-US" sz="2200" dirty="0"/>
              <a:t>Job Tab</a:t>
            </a:r>
          </a:p>
          <a:p>
            <a:r>
              <a:rPr lang="en-US" sz="2200" dirty="0"/>
              <a:t>Shared Data Tab</a:t>
            </a:r>
          </a:p>
          <a:p>
            <a:r>
              <a:rPr lang="en-US" sz="2200" dirty="0"/>
              <a:t>Keyboard Tab</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7947" y="315410"/>
            <a:ext cx="638077" cy="887082"/>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1600"/>
            <a:ext cx="6952124" cy="4114797"/>
          </a:xfrm>
          <a:prstGeom prst="rect">
            <a:avLst/>
          </a:prstGeom>
        </p:spPr>
      </p:pic>
    </p:spTree>
    <p:extLst>
      <p:ext uri="{BB962C8B-B14F-4D97-AF65-F5344CB8AC3E}">
        <p14:creationId xmlns:p14="http://schemas.microsoft.com/office/powerpoint/2010/main" val="1017989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Display</a:t>
            </a:r>
          </a:p>
          <a:p>
            <a:pPr marL="0" indent="0">
              <a:buNone/>
            </a:pPr>
            <a:r>
              <a:rPr lang="en-US" sz="2200" b="1" dirty="0"/>
              <a:t>Direction </a:t>
            </a:r>
            <a:r>
              <a:rPr lang="en-US" sz="2200" dirty="0"/>
              <a:t>displays the directions as bearings or azimuth.</a:t>
            </a:r>
          </a:p>
          <a:p>
            <a:r>
              <a:rPr lang="en-US" sz="2200" dirty="0"/>
              <a:t>Typically set to…</a:t>
            </a:r>
            <a:r>
              <a:rPr lang="en-US" sz="2200" b="1" dirty="0"/>
              <a:t>Bearing</a:t>
            </a:r>
            <a:endParaRPr lang="en-US" sz="2200" b="1" i="1"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820" y="301752"/>
            <a:ext cx="735547"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4" y="1371600"/>
            <a:ext cx="6952119" cy="4114794"/>
          </a:xfrm>
          <a:prstGeom prst="rect">
            <a:avLst/>
          </a:prstGeom>
        </p:spPr>
      </p:pic>
    </p:spTree>
    <p:extLst>
      <p:ext uri="{BB962C8B-B14F-4D97-AF65-F5344CB8AC3E}">
        <p14:creationId xmlns:p14="http://schemas.microsoft.com/office/powerpoint/2010/main" val="17353374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Display</a:t>
            </a:r>
          </a:p>
          <a:p>
            <a:pPr marL="0" indent="0">
              <a:buNone/>
            </a:pPr>
            <a:r>
              <a:rPr lang="en-US" sz="2200" b="1" dirty="0"/>
              <a:t>Display Slope As </a:t>
            </a:r>
            <a:r>
              <a:rPr lang="en-US" sz="2200" dirty="0"/>
              <a:t>sets how the slope will be displayed and specified: as gradient.</a:t>
            </a:r>
          </a:p>
          <a:p>
            <a:r>
              <a:rPr lang="en-US" sz="2200" dirty="0"/>
              <a:t>Typically set to…</a:t>
            </a:r>
            <a:r>
              <a:rPr lang="en-US" sz="2200" b="1" dirty="0"/>
              <a:t>Bearing</a:t>
            </a:r>
            <a:endParaRPr lang="en-US" sz="2200" b="1" i="1"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820" y="301752"/>
            <a:ext cx="735547"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4" y="1371600"/>
            <a:ext cx="6952119" cy="4114793"/>
          </a:xfrm>
          <a:prstGeom prst="rect">
            <a:avLst/>
          </a:prstGeom>
        </p:spPr>
      </p:pic>
    </p:spTree>
    <p:extLst>
      <p:ext uri="{BB962C8B-B14F-4D97-AF65-F5344CB8AC3E}">
        <p14:creationId xmlns:p14="http://schemas.microsoft.com/office/powerpoint/2010/main" val="7244851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Display</a:t>
            </a:r>
          </a:p>
          <a:p>
            <a:pPr marL="0" indent="0">
              <a:buNone/>
            </a:pPr>
            <a:r>
              <a:rPr lang="en-US" sz="2200" b="1" dirty="0"/>
              <a:t>Station Prefix </a:t>
            </a:r>
            <a:r>
              <a:rPr lang="en-US" sz="2200" dirty="0"/>
              <a:t>selects the desired format for station naming by picking a prefix from the drop-down list.</a:t>
            </a:r>
          </a:p>
          <a:p>
            <a:r>
              <a:rPr lang="en-US" sz="2200" dirty="0"/>
              <a:t>The             button opens the dialog where you can edit existing and create your own prefix for station.</a:t>
            </a:r>
          </a:p>
          <a:p>
            <a:r>
              <a:rPr lang="en-US" sz="2200" dirty="0"/>
              <a:t>Typically set to…</a:t>
            </a:r>
            <a:r>
              <a:rPr lang="en-US" sz="2200" b="1" dirty="0"/>
              <a:t>Sta.</a:t>
            </a:r>
            <a:endParaRPr lang="en-US" sz="2200" b="1" i="1"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820" y="301752"/>
            <a:ext cx="735547"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4" y="1371600"/>
            <a:ext cx="6952118" cy="4114793"/>
          </a:xfrm>
          <a:prstGeom prst="rect">
            <a:avLst/>
          </a:prstGeom>
        </p:spPr>
      </p:pic>
      <p:pic>
        <p:nvPicPr>
          <p:cNvPr id="5" name="Picture 4">
            <a:extLst>
              <a:ext uri="{FF2B5EF4-FFF2-40B4-BE49-F238E27FC236}">
                <a16:creationId xmlns:a16="http://schemas.microsoft.com/office/drawing/2014/main" id="{18A805C7-C4E6-C20B-BA65-13F6BC48AF0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72593" y="3246116"/>
            <a:ext cx="528319" cy="365760"/>
          </a:xfrm>
          <a:prstGeom prst="rect">
            <a:avLst/>
          </a:prstGeom>
        </p:spPr>
      </p:pic>
    </p:spTree>
    <p:extLst>
      <p:ext uri="{BB962C8B-B14F-4D97-AF65-F5344CB8AC3E}">
        <p14:creationId xmlns:p14="http://schemas.microsoft.com/office/powerpoint/2010/main" val="3924551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Display</a:t>
            </a:r>
          </a:p>
          <a:p>
            <a:pPr marL="0" indent="0">
              <a:buNone/>
            </a:pPr>
            <a:r>
              <a:rPr lang="en-US" sz="2200" b="1" dirty="0"/>
              <a:t>CL Position </a:t>
            </a:r>
            <a:r>
              <a:rPr lang="en-US" sz="2200" dirty="0"/>
              <a:t>select a desired format to display stationing the centerline.</a:t>
            </a:r>
          </a:p>
          <a:p>
            <a:r>
              <a:rPr lang="en-US" sz="2200" dirty="0"/>
              <a:t>1234.00…Chainage, the distance to the station along the centerline.</a:t>
            </a:r>
          </a:p>
          <a:p>
            <a:r>
              <a:rPr lang="en-US" sz="2200" b="1" dirty="0"/>
              <a:t>12+34.000</a:t>
            </a:r>
            <a:r>
              <a:rPr lang="en-US" sz="2200" dirty="0"/>
              <a:t>…US Station (American format), when using 100 units as a full station plus a remainder.</a:t>
            </a:r>
          </a:p>
          <a:p>
            <a:r>
              <a:rPr lang="en-US" sz="2200" dirty="0"/>
              <a:t>1+234.000…EU Station (Euro Station) aka “Metric”, when using 1000 units as a full station and a slash before a remainder.</a:t>
            </a:r>
          </a:p>
          <a:p>
            <a:r>
              <a:rPr lang="en-US" sz="2200" dirty="0"/>
              <a:t>Always set to…</a:t>
            </a:r>
            <a:r>
              <a:rPr lang="en-US" sz="2200" b="1" dirty="0"/>
              <a:t>12+34.000</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820" y="301752"/>
            <a:ext cx="735547"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7" name="Picture 6">
            <a:extLst>
              <a:ext uri="{FF2B5EF4-FFF2-40B4-BE49-F238E27FC236}">
                <a16:creationId xmlns:a16="http://schemas.microsoft.com/office/drawing/2014/main" id="{DE7BE2D5-C4AA-D98C-95AF-5268495E9917}"/>
              </a:ext>
            </a:extLst>
          </p:cNvPr>
          <p:cNvPicPr>
            <a:picLocks noChangeAspect="1"/>
          </p:cNvPicPr>
          <p:nvPr/>
        </p:nvPicPr>
        <p:blipFill>
          <a:blip r:embed="rId6"/>
          <a:stretch>
            <a:fillRect/>
          </a:stretch>
        </p:blipFill>
        <p:spPr>
          <a:xfrm>
            <a:off x="4844235" y="1371600"/>
            <a:ext cx="6949440" cy="5134786"/>
          </a:xfrm>
          <a:prstGeom prst="rect">
            <a:avLst/>
          </a:prstGeom>
        </p:spPr>
      </p:pic>
    </p:spTree>
    <p:extLst>
      <p:ext uri="{BB962C8B-B14F-4D97-AF65-F5344CB8AC3E}">
        <p14:creationId xmlns:p14="http://schemas.microsoft.com/office/powerpoint/2010/main" val="2473635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4400" b="1"/>
              <a:t>Live Demonstration</a:t>
            </a:r>
            <a:endParaRPr lang="en-US" sz="4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820" y="301752"/>
            <a:ext cx="735547"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Tree>
    <p:extLst>
      <p:ext uri="{BB962C8B-B14F-4D97-AF65-F5344CB8AC3E}">
        <p14:creationId xmlns:p14="http://schemas.microsoft.com/office/powerpoint/2010/main" val="1639975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598"/>
            <a:ext cx="4389120" cy="5093208"/>
          </a:xfrm>
        </p:spPr>
        <p:txBody>
          <a:bodyPr tIns="365760" bIns="0" anchor="t">
            <a:normAutofit/>
          </a:bodyPr>
          <a:lstStyle/>
          <a:p>
            <a:pPr marL="0" indent="0">
              <a:spcAft>
                <a:spcPts val="600"/>
              </a:spcAft>
              <a:buNone/>
            </a:pPr>
            <a:r>
              <a:rPr lang="en-US" sz="2400" b="1" dirty="0"/>
              <a:t>Coordinate System </a:t>
            </a:r>
          </a:p>
          <a:p>
            <a:pPr marL="0" indent="0">
              <a:spcAft>
                <a:spcPts val="600"/>
              </a:spcAft>
              <a:buNone/>
            </a:pPr>
            <a:r>
              <a:rPr lang="en-US" sz="2200" dirty="0"/>
              <a:t>Coordinate System in geometry, is a is a system that uses one or more numbers, or coordinates, to uniquely determine the position.</a:t>
            </a:r>
          </a:p>
          <a:p>
            <a:r>
              <a:rPr lang="en-US" sz="2200" dirty="0"/>
              <a:t>Projection</a:t>
            </a:r>
          </a:p>
          <a:p>
            <a:r>
              <a:rPr lang="en-US" sz="2200" dirty="0"/>
              <a:t>Use Grid/Ground</a:t>
            </a:r>
          </a:p>
          <a:p>
            <a:r>
              <a:rPr lang="en-US" sz="2200" dirty="0"/>
              <a:t>Datum</a:t>
            </a:r>
          </a:p>
          <a:p>
            <a:r>
              <a:rPr lang="en-US" sz="2200" dirty="0"/>
              <a:t>Geoid Model</a:t>
            </a:r>
          </a:p>
          <a:p>
            <a:pPr marL="457200" lvl="1" indent="0">
              <a:lnSpc>
                <a:spcPct val="70000"/>
              </a:lnSpc>
              <a:spcBef>
                <a:spcPts val="1000"/>
              </a:spcBef>
              <a:buNone/>
            </a:pPr>
            <a:endParaRPr lang="en-US" sz="2200"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775" y="301752"/>
            <a:ext cx="719327"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5" name="Picture 4">
            <a:extLst>
              <a:ext uri="{FF2B5EF4-FFF2-40B4-BE49-F238E27FC236}">
                <a16:creationId xmlns:a16="http://schemas.microsoft.com/office/drawing/2014/main" id="{68F33116-64EB-A28D-C94F-8977018A1CCE}"/>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9010" y="1371600"/>
            <a:ext cx="6949437" cy="4114799"/>
          </a:xfrm>
          <a:prstGeom prst="rect">
            <a:avLst/>
          </a:prstGeom>
        </p:spPr>
      </p:pic>
    </p:spTree>
    <p:extLst>
      <p:ext uri="{BB962C8B-B14F-4D97-AF65-F5344CB8AC3E}">
        <p14:creationId xmlns:p14="http://schemas.microsoft.com/office/powerpoint/2010/main" val="30305313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598"/>
            <a:ext cx="4389120" cy="5093210"/>
          </a:xfrm>
        </p:spPr>
        <p:txBody>
          <a:bodyPr tIns="365760" bIns="0" anchor="t">
            <a:normAutofit/>
          </a:bodyPr>
          <a:lstStyle/>
          <a:p>
            <a:pPr marL="0" indent="0">
              <a:spcAft>
                <a:spcPts val="600"/>
              </a:spcAft>
              <a:buNone/>
            </a:pPr>
            <a:r>
              <a:rPr lang="en-US" sz="2400" b="1" dirty="0"/>
              <a:t>Coordinate System </a:t>
            </a:r>
          </a:p>
          <a:p>
            <a:pPr marL="0" indent="0">
              <a:spcAft>
                <a:spcPts val="600"/>
              </a:spcAft>
              <a:buNone/>
            </a:pPr>
            <a:r>
              <a:rPr lang="en-US" sz="2200" b="1" dirty="0"/>
              <a:t>Projection</a:t>
            </a:r>
            <a:r>
              <a:rPr lang="en-US" sz="2200" dirty="0"/>
              <a:t> in surveying are methods used to transform the spherical surface of the earth into a two-dimensional plane. </a:t>
            </a:r>
          </a:p>
          <a:p>
            <a:pPr>
              <a:spcAft>
                <a:spcPts val="600"/>
              </a:spcAft>
            </a:pPr>
            <a:r>
              <a:rPr lang="en-US" sz="2200" dirty="0"/>
              <a:t>          next to the Projection dialog, opens the Pre-Defined CS dialog and allow user to add desired projections to the list of projection in the current job.</a:t>
            </a:r>
          </a:p>
          <a:p>
            <a:pPr>
              <a:spcAft>
                <a:spcPts val="600"/>
              </a:spcAft>
            </a:pPr>
            <a:r>
              <a:rPr lang="en-US" sz="2200" dirty="0"/>
              <a:t>Select the </a:t>
            </a:r>
            <a:r>
              <a:rPr lang="en-US" sz="2200" b="1" dirty="0"/>
              <a:t>SPC83 projection/s </a:t>
            </a:r>
            <a:r>
              <a:rPr lang="en-US" sz="2200" dirty="0"/>
              <a:t>specific to your district region.</a:t>
            </a:r>
          </a:p>
          <a:p>
            <a:endParaRPr lang="en-US" sz="2200"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775" y="301752"/>
            <a:ext cx="719327"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5" name="Picture 4">
            <a:extLst>
              <a:ext uri="{FF2B5EF4-FFF2-40B4-BE49-F238E27FC236}">
                <a16:creationId xmlns:a16="http://schemas.microsoft.com/office/drawing/2014/main" id="{68F33116-64EB-A28D-C94F-8977018A1CCE}"/>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9010" y="1372396"/>
            <a:ext cx="6949437" cy="4113206"/>
          </a:xfrm>
          <a:prstGeom prst="rect">
            <a:avLst/>
          </a:prstGeom>
        </p:spPr>
      </p:pic>
      <p:pic>
        <p:nvPicPr>
          <p:cNvPr id="7" name="Picture 6">
            <a:extLst>
              <a:ext uri="{FF2B5EF4-FFF2-40B4-BE49-F238E27FC236}">
                <a16:creationId xmlns:a16="http://schemas.microsoft.com/office/drawing/2014/main" id="{D77D6537-3C01-88B3-5C76-1B072A92E459}"/>
              </a:ext>
            </a:extLst>
          </p:cNvPr>
          <p:cNvPicPr>
            <a:picLocks noChangeAspect="1"/>
          </p:cNvPicPr>
          <p:nvPr/>
        </p:nvPicPr>
        <p:blipFill>
          <a:blip r:embed="rId7"/>
          <a:stretch>
            <a:fillRect/>
          </a:stretch>
        </p:blipFill>
        <p:spPr>
          <a:xfrm>
            <a:off x="710739" y="3647341"/>
            <a:ext cx="528320" cy="365760"/>
          </a:xfrm>
          <a:prstGeom prst="rect">
            <a:avLst/>
          </a:prstGeom>
        </p:spPr>
      </p:pic>
    </p:spTree>
    <p:extLst>
      <p:ext uri="{BB962C8B-B14F-4D97-AF65-F5344CB8AC3E}">
        <p14:creationId xmlns:p14="http://schemas.microsoft.com/office/powerpoint/2010/main" val="2275021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598"/>
            <a:ext cx="4389120" cy="5018943"/>
          </a:xfrm>
        </p:spPr>
        <p:txBody>
          <a:bodyPr tIns="365760" bIns="0" anchor="t">
            <a:normAutofit/>
          </a:bodyPr>
          <a:lstStyle/>
          <a:p>
            <a:pPr marL="0" indent="0">
              <a:spcAft>
                <a:spcPts val="600"/>
              </a:spcAft>
              <a:buNone/>
            </a:pPr>
            <a:r>
              <a:rPr lang="en-US" sz="2400" b="1" dirty="0"/>
              <a:t>Coordinate System </a:t>
            </a:r>
          </a:p>
          <a:p>
            <a:pPr marL="0" indent="0">
              <a:spcAft>
                <a:spcPts val="600"/>
              </a:spcAft>
              <a:buNone/>
            </a:pPr>
            <a:endParaRPr lang="en-US" sz="2200" b="1" dirty="0"/>
          </a:p>
          <a:p>
            <a:pPr>
              <a:spcAft>
                <a:spcPts val="600"/>
              </a:spcAft>
            </a:pPr>
            <a:r>
              <a:rPr lang="en-US" sz="2200" dirty="0"/>
              <a:t>Missouri State Plane Coordinate Zones </a:t>
            </a:r>
          </a:p>
          <a:p>
            <a:endParaRPr lang="en-US" sz="2200"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775" y="301752"/>
            <a:ext cx="719327"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5" name="Picture 4">
            <a:extLst>
              <a:ext uri="{FF2B5EF4-FFF2-40B4-BE49-F238E27FC236}">
                <a16:creationId xmlns:a16="http://schemas.microsoft.com/office/drawing/2014/main" id="{68F33116-64EB-A28D-C94F-8977018A1CCE}"/>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33883" y="904141"/>
            <a:ext cx="5570810" cy="5486400"/>
          </a:xfrm>
          <a:prstGeom prst="rect">
            <a:avLst/>
          </a:prstGeom>
        </p:spPr>
      </p:pic>
    </p:spTree>
    <p:extLst>
      <p:ext uri="{BB962C8B-B14F-4D97-AF65-F5344CB8AC3E}">
        <p14:creationId xmlns:p14="http://schemas.microsoft.com/office/powerpoint/2010/main" val="2664161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598"/>
            <a:ext cx="4389120" cy="5248658"/>
          </a:xfrm>
        </p:spPr>
        <p:txBody>
          <a:bodyPr tIns="365760" bIns="0" anchor="t">
            <a:normAutofit fontScale="77500" lnSpcReduction="20000"/>
          </a:bodyPr>
          <a:lstStyle/>
          <a:p>
            <a:pPr marL="0" indent="0">
              <a:spcAft>
                <a:spcPts val="600"/>
              </a:spcAft>
              <a:buNone/>
            </a:pPr>
            <a:r>
              <a:rPr lang="en-US" sz="3100" b="1" dirty="0"/>
              <a:t>Coordinate System                    (Use Grid/Ground)</a:t>
            </a:r>
          </a:p>
          <a:p>
            <a:pPr marL="0" indent="0">
              <a:lnSpc>
                <a:spcPct val="110000"/>
              </a:lnSpc>
              <a:spcAft>
                <a:spcPts val="600"/>
              </a:spcAft>
              <a:buNone/>
            </a:pPr>
            <a:r>
              <a:rPr lang="en-US" b="1" dirty="0"/>
              <a:t>Use Grid/Ground </a:t>
            </a:r>
            <a:r>
              <a:rPr lang="en-US" dirty="0"/>
              <a:t>enables transformation to ground coordinates for surveying. After applying the coordinate system with selected </a:t>
            </a:r>
            <a:r>
              <a:rPr lang="en-US" i="1" dirty="0"/>
              <a:t>Use Grid/Ground</a:t>
            </a:r>
            <a:r>
              <a:rPr lang="en-US" dirty="0"/>
              <a:t>, the coordinates system in the current job will be ground</a:t>
            </a:r>
            <a:endParaRPr lang="en-US" b="1" dirty="0"/>
          </a:p>
          <a:p>
            <a:pPr>
              <a:lnSpc>
                <a:spcPct val="110000"/>
              </a:lnSpc>
            </a:pPr>
            <a:r>
              <a:rPr lang="en-US" dirty="0"/>
              <a:t>Grid/Ground Parameters</a:t>
            </a:r>
          </a:p>
          <a:p>
            <a:r>
              <a:rPr lang="en-US" dirty="0"/>
              <a:t>Configure </a:t>
            </a:r>
            <a:r>
              <a:rPr lang="en-US" b="1" u="sng" dirty="0">
                <a:solidFill>
                  <a:srgbClr val="FF0000"/>
                </a:solidFill>
              </a:rPr>
              <a:t>BEFORE</a:t>
            </a:r>
            <a:r>
              <a:rPr lang="en-US" dirty="0"/>
              <a:t> importing data</a:t>
            </a:r>
          </a:p>
          <a:p>
            <a:r>
              <a:rPr lang="en-US" dirty="0"/>
              <a:t>Parameters – </a:t>
            </a:r>
            <a:r>
              <a:rPr lang="en-US" b="1" dirty="0"/>
              <a:t>Scale Factor</a:t>
            </a:r>
          </a:p>
          <a:p>
            <a:r>
              <a:rPr lang="en-US" dirty="0"/>
              <a:t>Combined SF – </a:t>
            </a:r>
            <a:r>
              <a:rPr lang="en-US" b="1" dirty="0"/>
              <a:t>Projection Factor</a:t>
            </a:r>
          </a:p>
          <a:p>
            <a:r>
              <a:rPr lang="en-US" dirty="0"/>
              <a:t>Direction – </a:t>
            </a:r>
            <a:r>
              <a:rPr lang="en-US" b="1" dirty="0"/>
              <a:t>Grid to Ground</a:t>
            </a:r>
            <a:endParaRPr lang="en-US"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775" y="301752"/>
            <a:ext cx="719327"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5" name="Picture 4">
            <a:extLst>
              <a:ext uri="{FF2B5EF4-FFF2-40B4-BE49-F238E27FC236}">
                <a16:creationId xmlns:a16="http://schemas.microsoft.com/office/drawing/2014/main" id="{68F33116-64EB-A28D-C94F-8977018A1CCE}"/>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7664" y="1371600"/>
            <a:ext cx="6952128" cy="4114799"/>
          </a:xfrm>
          <a:prstGeom prst="rect">
            <a:avLst/>
          </a:prstGeom>
        </p:spPr>
      </p:pic>
    </p:spTree>
    <p:extLst>
      <p:ext uri="{BB962C8B-B14F-4D97-AF65-F5344CB8AC3E}">
        <p14:creationId xmlns:p14="http://schemas.microsoft.com/office/powerpoint/2010/main" val="5468441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598"/>
            <a:ext cx="4389120" cy="5093210"/>
          </a:xfrm>
        </p:spPr>
        <p:txBody>
          <a:bodyPr tIns="365760" bIns="0" anchor="t">
            <a:normAutofit/>
          </a:bodyPr>
          <a:lstStyle/>
          <a:p>
            <a:pPr marL="0" indent="0">
              <a:spcAft>
                <a:spcPts val="600"/>
              </a:spcAft>
              <a:buNone/>
            </a:pPr>
            <a:r>
              <a:rPr lang="en-US" sz="2400" b="1" dirty="0"/>
              <a:t>Coordinate System (Datum)</a:t>
            </a:r>
          </a:p>
          <a:p>
            <a:pPr marL="0" indent="0">
              <a:lnSpc>
                <a:spcPct val="110000"/>
              </a:lnSpc>
              <a:spcAft>
                <a:spcPts val="600"/>
              </a:spcAft>
              <a:buNone/>
            </a:pPr>
            <a:r>
              <a:rPr lang="en-US" sz="2200" b="1" dirty="0"/>
              <a:t>Datum (horizontal) </a:t>
            </a:r>
            <a:r>
              <a:rPr lang="en-US" sz="2200" dirty="0"/>
              <a:t>is a specified coordinate system for a collection of positions on the surface of the earth.</a:t>
            </a:r>
          </a:p>
          <a:p>
            <a:pPr>
              <a:lnSpc>
                <a:spcPct val="110000"/>
              </a:lnSpc>
              <a:spcAft>
                <a:spcPts val="600"/>
              </a:spcAft>
            </a:pPr>
            <a:r>
              <a:rPr lang="en-US" sz="2200" dirty="0"/>
              <a:t> Datum…</a:t>
            </a:r>
            <a:r>
              <a:rPr lang="en-US" sz="2200" b="1" dirty="0"/>
              <a:t>NAD83_NO_TRANS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775" y="301752"/>
            <a:ext cx="719327"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5" name="Picture 4">
            <a:extLst>
              <a:ext uri="{FF2B5EF4-FFF2-40B4-BE49-F238E27FC236}">
                <a16:creationId xmlns:a16="http://schemas.microsoft.com/office/drawing/2014/main" id="{68F33116-64EB-A28D-C94F-8977018A1CCE}"/>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7664" y="1371600"/>
            <a:ext cx="6952128" cy="4114798"/>
          </a:xfrm>
          <a:prstGeom prst="rect">
            <a:avLst/>
          </a:prstGeom>
        </p:spPr>
      </p:pic>
    </p:spTree>
    <p:extLst>
      <p:ext uri="{BB962C8B-B14F-4D97-AF65-F5344CB8AC3E}">
        <p14:creationId xmlns:p14="http://schemas.microsoft.com/office/powerpoint/2010/main" val="427246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dirty="0"/>
              <a:t>Global Settings (Main)</a:t>
            </a:r>
          </a:p>
          <a:p>
            <a:pPr>
              <a:lnSpc>
                <a:spcPct val="110000"/>
              </a:lnSpc>
            </a:pPr>
            <a:r>
              <a:rPr lang="en-US" sz="2200" b="1" dirty="0"/>
              <a:t>Enable Job History</a:t>
            </a:r>
          </a:p>
          <a:p>
            <a:pPr marL="457200" lvl="1" indent="0">
              <a:lnSpc>
                <a:spcPct val="110000"/>
              </a:lnSpc>
              <a:spcAft>
                <a:spcPts val="600"/>
              </a:spcAft>
              <a:buNone/>
            </a:pPr>
            <a:r>
              <a:rPr lang="en-US" sz="2200" b="0" i="0" dirty="0">
                <a:effectLst/>
              </a:rPr>
              <a:t>stores the field measurements on the job to the </a:t>
            </a:r>
            <a:r>
              <a:rPr lang="en-US" sz="2200" b="1" i="0" dirty="0">
                <a:effectLst/>
              </a:rPr>
              <a:t>jobhistory.xml </a:t>
            </a:r>
            <a:r>
              <a:rPr lang="en-US" sz="2200" b="0" i="0" dirty="0">
                <a:effectLst/>
              </a:rPr>
              <a:t>file.</a:t>
            </a:r>
            <a:endParaRPr lang="en-US" sz="2200" b="1" dirty="0"/>
          </a:p>
          <a:p>
            <a:pPr>
              <a:lnSpc>
                <a:spcPct val="110000"/>
              </a:lnSpc>
              <a:spcAft>
                <a:spcPts val="600"/>
              </a:spcAft>
            </a:pPr>
            <a:r>
              <a:rPr lang="en-US" sz="2200" b="1" dirty="0"/>
              <a:t>Custom </a:t>
            </a:r>
            <a:r>
              <a:rPr lang="en-US" sz="2200" b="1" dirty="0" err="1"/>
              <a:t>MyDocuments</a:t>
            </a:r>
            <a:r>
              <a:rPr lang="en-US" sz="2200" b="1" dirty="0"/>
              <a:t> folder</a:t>
            </a:r>
          </a:p>
          <a:p>
            <a:pPr marL="457200" lvl="1" indent="0">
              <a:lnSpc>
                <a:spcPct val="110000"/>
              </a:lnSpc>
              <a:buNone/>
            </a:pPr>
            <a:r>
              <a:rPr lang="en-US" sz="2200" b="0" i="0" dirty="0">
                <a:effectLst/>
              </a:rPr>
              <a:t>defines the location of custom folder for data storage</a:t>
            </a:r>
            <a:endParaRPr lang="en-US" sz="2200" b="1"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2" name="Picture 1">
            <a:extLst>
              <a:ext uri="{FF2B5EF4-FFF2-40B4-BE49-F238E27FC236}">
                <a16:creationId xmlns:a16="http://schemas.microsoft.com/office/drawing/2014/main" id="{57A9FF92-0459-5955-A9B5-B48218907F0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8062" y="315568"/>
            <a:ext cx="637848" cy="886764"/>
          </a:xfrm>
          <a:prstGeom prst="rect">
            <a:avLst/>
          </a:prstGeom>
        </p:spPr>
      </p:pic>
      <p:pic>
        <p:nvPicPr>
          <p:cNvPr id="12" name="Picture 11">
            <a:extLst>
              <a:ext uri="{FF2B5EF4-FFF2-40B4-BE49-F238E27FC236}">
                <a16:creationId xmlns:a16="http://schemas.microsoft.com/office/drawing/2014/main" id="{828ADAB9-02E8-456B-02EB-548381D6D190}"/>
              </a:ext>
            </a:extLst>
          </p:cNvPr>
          <p:cNvPicPr>
            <a:picLocks noChangeAspect="1"/>
          </p:cNvPicPr>
          <p:nvPr/>
        </p:nvPicPr>
        <p:blipFill>
          <a:blip r:embed="rId6"/>
          <a:stretch>
            <a:fillRect/>
          </a:stretch>
        </p:blipFill>
        <p:spPr>
          <a:xfrm>
            <a:off x="4377621" y="1371600"/>
            <a:ext cx="7416054" cy="4114800"/>
          </a:xfrm>
          <a:prstGeom prst="rect">
            <a:avLst/>
          </a:prstGeom>
        </p:spPr>
      </p:pic>
    </p:spTree>
    <p:extLst>
      <p:ext uri="{BB962C8B-B14F-4D97-AF65-F5344CB8AC3E}">
        <p14:creationId xmlns:p14="http://schemas.microsoft.com/office/powerpoint/2010/main" val="39208884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597"/>
            <a:ext cx="4389120" cy="5352475"/>
          </a:xfrm>
        </p:spPr>
        <p:txBody>
          <a:bodyPr tIns="365760" bIns="0" anchor="t">
            <a:normAutofit fontScale="92500" lnSpcReduction="20000"/>
          </a:bodyPr>
          <a:lstStyle/>
          <a:p>
            <a:pPr marL="0" indent="0">
              <a:spcAft>
                <a:spcPts val="600"/>
              </a:spcAft>
              <a:buNone/>
            </a:pPr>
            <a:r>
              <a:rPr lang="en-US" sz="2600" b="1" dirty="0"/>
              <a:t>Coordinate System (Datum)</a:t>
            </a:r>
          </a:p>
          <a:p>
            <a:pPr marL="0" indent="0">
              <a:lnSpc>
                <a:spcPct val="110000"/>
              </a:lnSpc>
              <a:spcAft>
                <a:spcPts val="600"/>
              </a:spcAft>
              <a:buNone/>
            </a:pPr>
            <a:r>
              <a:rPr lang="en-US" sz="2400" b="1" dirty="0"/>
              <a:t>Geoid Model </a:t>
            </a:r>
            <a:r>
              <a:rPr lang="en-US" sz="2400" dirty="0"/>
              <a:t>is the physical reference surface of the earth. Its shape reflects the distribution of mass inside the Earth. Geoid undulations are important for converting GNSS-derived ellipsoidal height differences to orthometric height difference (elevations).</a:t>
            </a:r>
          </a:p>
          <a:p>
            <a:pPr>
              <a:lnSpc>
                <a:spcPct val="110000"/>
              </a:lnSpc>
              <a:spcAft>
                <a:spcPts val="600"/>
              </a:spcAft>
            </a:pPr>
            <a:r>
              <a:rPr lang="en-US" sz="2400" dirty="0"/>
              <a:t>            opens the geoid list dialog and allow user to add desired geoid to the list of projection in the current job.</a:t>
            </a:r>
          </a:p>
          <a:p>
            <a:pPr>
              <a:lnSpc>
                <a:spcPct val="110000"/>
              </a:lnSpc>
              <a:spcAft>
                <a:spcPts val="600"/>
              </a:spcAft>
            </a:pPr>
            <a:r>
              <a:rPr lang="en-US" sz="2400" dirty="0"/>
              <a:t>Current Geoid Model…</a:t>
            </a:r>
            <a:r>
              <a:rPr lang="en-US" sz="2400" b="1" dirty="0"/>
              <a:t>Geoid18</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4775" y="301752"/>
            <a:ext cx="719327"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5" name="Picture 4">
            <a:extLst>
              <a:ext uri="{FF2B5EF4-FFF2-40B4-BE49-F238E27FC236}">
                <a16:creationId xmlns:a16="http://schemas.microsoft.com/office/drawing/2014/main" id="{68F33116-64EB-A28D-C94F-8977018A1CCE}"/>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7665" y="1371600"/>
            <a:ext cx="6952126" cy="4114798"/>
          </a:xfrm>
          <a:prstGeom prst="rect">
            <a:avLst/>
          </a:prstGeom>
        </p:spPr>
      </p:pic>
      <p:pic>
        <p:nvPicPr>
          <p:cNvPr id="7" name="Picture 6">
            <a:extLst>
              <a:ext uri="{FF2B5EF4-FFF2-40B4-BE49-F238E27FC236}">
                <a16:creationId xmlns:a16="http://schemas.microsoft.com/office/drawing/2014/main" id="{0CCEE820-6065-1CA7-7234-6E27FDA85D26}"/>
              </a:ext>
            </a:extLst>
          </p:cNvPr>
          <p:cNvPicPr>
            <a:picLocks noChangeAspect="1"/>
          </p:cNvPicPr>
          <p:nvPr/>
        </p:nvPicPr>
        <p:blipFill>
          <a:blip r:embed="rId7"/>
          <a:stretch>
            <a:fillRect/>
          </a:stretch>
        </p:blipFill>
        <p:spPr>
          <a:xfrm>
            <a:off x="754438" y="4756726"/>
            <a:ext cx="528320" cy="365760"/>
          </a:xfrm>
          <a:prstGeom prst="rect">
            <a:avLst/>
          </a:prstGeom>
        </p:spPr>
      </p:pic>
    </p:spTree>
    <p:extLst>
      <p:ext uri="{BB962C8B-B14F-4D97-AF65-F5344CB8AC3E}">
        <p14:creationId xmlns:p14="http://schemas.microsoft.com/office/powerpoint/2010/main" val="23571895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4400" b="1"/>
              <a:t>Live Demonstration</a:t>
            </a:r>
            <a:endParaRPr lang="en-US" sz="4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2930" y="301752"/>
            <a:ext cx="719327"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Tree>
    <p:extLst>
      <p:ext uri="{BB962C8B-B14F-4D97-AF65-F5344CB8AC3E}">
        <p14:creationId xmlns:p14="http://schemas.microsoft.com/office/powerpoint/2010/main" val="11491172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Codes</a:t>
            </a:r>
            <a:r>
              <a:rPr lang="en-US" b="1" dirty="0"/>
              <a:t>   </a:t>
            </a:r>
          </a:p>
          <a:p>
            <a:pPr marL="0" indent="0">
              <a:spcAft>
                <a:spcPts val="600"/>
              </a:spcAft>
              <a:buNone/>
            </a:pPr>
            <a:r>
              <a:rPr lang="en-US" sz="2200" dirty="0"/>
              <a:t>Used to configure code, quick code and control code settings in the job.</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7946" y="321778"/>
            <a:ext cx="732322"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1600"/>
            <a:ext cx="6952124" cy="4114797"/>
          </a:xfrm>
          <a:prstGeom prst="rect">
            <a:avLst/>
          </a:prstGeom>
        </p:spPr>
      </p:pic>
    </p:spTree>
    <p:extLst>
      <p:ext uri="{BB962C8B-B14F-4D97-AF65-F5344CB8AC3E}">
        <p14:creationId xmlns:p14="http://schemas.microsoft.com/office/powerpoint/2010/main" val="3501832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Codes Options (Quick Codes)</a:t>
            </a:r>
            <a:r>
              <a:rPr lang="en-US" b="1" dirty="0"/>
              <a:t>   </a:t>
            </a:r>
          </a:p>
          <a:p>
            <a:pPr marL="0" indent="0">
              <a:spcAft>
                <a:spcPts val="600"/>
              </a:spcAft>
              <a:buNone/>
            </a:pPr>
            <a:r>
              <a:rPr lang="en-US" sz="2200" dirty="0"/>
              <a:t>Allows the user to simplify and speed up adding necessary codes to surveyed points by setting quick code groups.</a:t>
            </a:r>
          </a:p>
          <a:p>
            <a:pPr>
              <a:spcAft>
                <a:spcPts val="600"/>
              </a:spcAft>
            </a:pPr>
            <a:r>
              <a:rPr lang="en-US" sz="2200" dirty="0"/>
              <a:t>                opens the </a:t>
            </a:r>
            <a:r>
              <a:rPr lang="en-US" sz="2200" b="1" dirty="0"/>
              <a:t>Quick Codes Group (QCG)</a:t>
            </a:r>
            <a:r>
              <a:rPr lang="en-US" sz="2200" dirty="0"/>
              <a:t> dialog, allows user to add desired quick code groups.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7946" y="321778"/>
            <a:ext cx="732322"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1600"/>
            <a:ext cx="6952124" cy="4114796"/>
          </a:xfrm>
          <a:prstGeom prst="rect">
            <a:avLst/>
          </a:prstGeom>
        </p:spPr>
      </p:pic>
      <p:pic>
        <p:nvPicPr>
          <p:cNvPr id="5" name="Picture 4">
            <a:extLst>
              <a:ext uri="{FF2B5EF4-FFF2-40B4-BE49-F238E27FC236}">
                <a16:creationId xmlns:a16="http://schemas.microsoft.com/office/drawing/2014/main" id="{36CC9199-64C3-0299-276D-F194167B247A}"/>
              </a:ext>
            </a:extLst>
          </p:cNvPr>
          <p:cNvPicPr>
            <a:picLocks noChangeAspect="1"/>
          </p:cNvPicPr>
          <p:nvPr/>
        </p:nvPicPr>
        <p:blipFill>
          <a:blip r:embed="rId7"/>
          <a:stretch>
            <a:fillRect/>
          </a:stretch>
        </p:blipFill>
        <p:spPr>
          <a:xfrm>
            <a:off x="638733" y="3661291"/>
            <a:ext cx="1003070" cy="365760"/>
          </a:xfrm>
          <a:prstGeom prst="rect">
            <a:avLst/>
          </a:prstGeom>
        </p:spPr>
      </p:pic>
    </p:spTree>
    <p:extLst>
      <p:ext uri="{BB962C8B-B14F-4D97-AF65-F5344CB8AC3E}">
        <p14:creationId xmlns:p14="http://schemas.microsoft.com/office/powerpoint/2010/main" val="1498545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Codes Options (Quick Codes)</a:t>
            </a:r>
            <a:r>
              <a:rPr lang="en-US" b="1" dirty="0"/>
              <a:t>   </a:t>
            </a:r>
          </a:p>
          <a:p>
            <a:pPr>
              <a:spcAft>
                <a:spcPts val="600"/>
              </a:spcAft>
            </a:pPr>
            <a:r>
              <a:rPr lang="en-US" sz="2200" dirty="0"/>
              <a:t>Multiple Code assignment for each Quick Code Group.</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7946" y="321778"/>
            <a:ext cx="732322"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1600"/>
            <a:ext cx="6952123" cy="4114796"/>
          </a:xfrm>
          <a:prstGeom prst="rect">
            <a:avLst/>
          </a:prstGeom>
        </p:spPr>
      </p:pic>
    </p:spTree>
    <p:extLst>
      <p:ext uri="{BB962C8B-B14F-4D97-AF65-F5344CB8AC3E}">
        <p14:creationId xmlns:p14="http://schemas.microsoft.com/office/powerpoint/2010/main" val="38509394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Codes Options (Quick Codes)</a:t>
            </a:r>
            <a:r>
              <a:rPr lang="en-US" b="1" dirty="0"/>
              <a:t>   </a:t>
            </a:r>
          </a:p>
          <a:p>
            <a:pPr>
              <a:spcAft>
                <a:spcPts val="600"/>
              </a:spcAft>
            </a:pPr>
            <a:r>
              <a:rPr lang="en-US" sz="2200" i="1" dirty="0"/>
              <a:t>QCG</a:t>
            </a:r>
            <a:r>
              <a:rPr lang="en-US" sz="2200" dirty="0"/>
              <a:t> are semi-transparent buttons displayed on a survey map.</a:t>
            </a:r>
          </a:p>
          <a:p>
            <a:pPr>
              <a:spcAft>
                <a:spcPts val="600"/>
              </a:spcAft>
            </a:pPr>
            <a:r>
              <a:rPr lang="en-US" sz="2200" dirty="0"/>
              <a:t>Each button has its own set of point codes assigned to it.</a:t>
            </a:r>
          </a:p>
          <a:p>
            <a:pPr>
              <a:spcAft>
                <a:spcPts val="600"/>
              </a:spcAft>
            </a:pPr>
            <a:r>
              <a:rPr lang="en-US" sz="2200" dirty="0"/>
              <a:t>Clicking any of these buttons during the survey and it measures a point in Quick mode and automatically applies assigned code(s) to a stored point. </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7946" y="321778"/>
            <a:ext cx="732322"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1600"/>
            <a:ext cx="6952123" cy="4114795"/>
          </a:xfrm>
          <a:prstGeom prst="rect">
            <a:avLst/>
          </a:prstGeom>
        </p:spPr>
      </p:pic>
    </p:spTree>
    <p:extLst>
      <p:ext uri="{BB962C8B-B14F-4D97-AF65-F5344CB8AC3E}">
        <p14:creationId xmlns:p14="http://schemas.microsoft.com/office/powerpoint/2010/main" val="41447225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4400" b="1" dirty="0"/>
              <a:t>Live Demonstration</a:t>
            </a:r>
            <a:endParaRPr lang="en-US" sz="4400"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8062" y="320429"/>
            <a:ext cx="731520"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Tree>
    <p:extLst>
      <p:ext uri="{BB962C8B-B14F-4D97-AF65-F5344CB8AC3E}">
        <p14:creationId xmlns:p14="http://schemas.microsoft.com/office/powerpoint/2010/main" val="37920929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Stake Reports</a:t>
            </a:r>
            <a:r>
              <a:rPr lang="en-US" b="1" dirty="0"/>
              <a:t>   </a:t>
            </a:r>
          </a:p>
          <a:p>
            <a:pPr marL="0" indent="0">
              <a:spcAft>
                <a:spcPts val="600"/>
              </a:spcAft>
              <a:buNone/>
            </a:pPr>
            <a:r>
              <a:rPr lang="en-US" sz="2200" dirty="0"/>
              <a:t>Report provides detailed information regarding the observation parameters and results of the stake out location compared the to design location.</a:t>
            </a:r>
          </a:p>
          <a:p>
            <a:pPr>
              <a:spcAft>
                <a:spcPts val="600"/>
              </a:spcAft>
            </a:pPr>
            <a:r>
              <a:rPr lang="en-US" sz="2200" dirty="0"/>
              <a:t>To create and to manage configurations of stakeout reports.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2358" y="321778"/>
            <a:ext cx="723498"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3" y="1371600"/>
            <a:ext cx="6952121" cy="4114795"/>
          </a:xfrm>
          <a:prstGeom prst="rect">
            <a:avLst/>
          </a:prstGeom>
        </p:spPr>
      </p:pic>
    </p:spTree>
    <p:extLst>
      <p:ext uri="{BB962C8B-B14F-4D97-AF65-F5344CB8AC3E}">
        <p14:creationId xmlns:p14="http://schemas.microsoft.com/office/powerpoint/2010/main" val="29958933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lnSpcReduction="10000"/>
          </a:bodyPr>
          <a:lstStyle/>
          <a:p>
            <a:pPr marL="0" indent="0">
              <a:spcAft>
                <a:spcPts val="600"/>
              </a:spcAft>
              <a:buNone/>
            </a:pPr>
            <a:r>
              <a:rPr lang="en-US" sz="2400" b="1" dirty="0"/>
              <a:t>Stake Reports                              (Stake Reports Config List)</a:t>
            </a:r>
            <a:r>
              <a:rPr lang="en-US" b="1" dirty="0"/>
              <a:t>   </a:t>
            </a:r>
          </a:p>
          <a:p>
            <a:pPr marL="0" indent="0">
              <a:spcAft>
                <a:spcPts val="600"/>
              </a:spcAft>
              <a:buNone/>
            </a:pPr>
            <a:r>
              <a:rPr lang="en-US" sz="2200" dirty="0"/>
              <a:t>MAGNET Field supports</a:t>
            </a:r>
            <a:r>
              <a:rPr lang="en-US" sz="2200" b="1" dirty="0"/>
              <a:t> </a:t>
            </a:r>
            <a:r>
              <a:rPr lang="en-US" sz="2200" dirty="0"/>
              <a:t>five</a:t>
            </a:r>
            <a:r>
              <a:rPr lang="en-US" sz="2200" b="1" dirty="0"/>
              <a:t> </a:t>
            </a:r>
            <a:r>
              <a:rPr lang="en-US" sz="2200" dirty="0"/>
              <a:t>predefined types of stake reports and offers default configurations for each of them.</a:t>
            </a:r>
          </a:p>
          <a:p>
            <a:pPr>
              <a:spcAft>
                <a:spcPts val="600"/>
              </a:spcAft>
            </a:pPr>
            <a:r>
              <a:rPr lang="en-US" sz="2200" dirty="0"/>
              <a:t>Line/Arc</a:t>
            </a:r>
          </a:p>
          <a:p>
            <a:pPr>
              <a:spcAft>
                <a:spcPts val="600"/>
              </a:spcAft>
            </a:pPr>
            <a:r>
              <a:rPr lang="en-US" sz="2200" dirty="0"/>
              <a:t>Point</a:t>
            </a:r>
          </a:p>
          <a:p>
            <a:pPr>
              <a:spcAft>
                <a:spcPts val="600"/>
              </a:spcAft>
            </a:pPr>
            <a:r>
              <a:rPr lang="en-US" sz="2200" dirty="0"/>
              <a:t>Road</a:t>
            </a:r>
          </a:p>
          <a:p>
            <a:pPr>
              <a:spcAft>
                <a:spcPts val="600"/>
              </a:spcAft>
            </a:pPr>
            <a:r>
              <a:rPr lang="en-US" sz="2200" dirty="0"/>
              <a:t>Slope</a:t>
            </a:r>
          </a:p>
          <a:p>
            <a:pPr>
              <a:spcAft>
                <a:spcPts val="600"/>
              </a:spcAft>
            </a:pPr>
            <a:r>
              <a:rPr lang="en-US" sz="2200" dirty="0"/>
              <a:t>Surface</a:t>
            </a:r>
          </a:p>
          <a:p>
            <a:pPr>
              <a:spcAft>
                <a:spcPts val="600"/>
              </a:spcAft>
            </a:pPr>
            <a:endParaRPr lang="en-US" sz="2200"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2358" y="321778"/>
            <a:ext cx="723498"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3" y="1371600"/>
            <a:ext cx="6952121" cy="4114794"/>
          </a:xfrm>
          <a:prstGeom prst="rect">
            <a:avLst/>
          </a:prstGeom>
        </p:spPr>
      </p:pic>
    </p:spTree>
    <p:extLst>
      <p:ext uri="{BB962C8B-B14F-4D97-AF65-F5344CB8AC3E}">
        <p14:creationId xmlns:p14="http://schemas.microsoft.com/office/powerpoint/2010/main" val="19621503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Stake Reports  (Report Config)</a:t>
            </a:r>
            <a:r>
              <a:rPr lang="en-US" b="1" dirty="0"/>
              <a:t>   </a:t>
            </a:r>
          </a:p>
          <a:p>
            <a:pPr marL="0" indent="0">
              <a:spcAft>
                <a:spcPts val="600"/>
              </a:spcAft>
              <a:buNone/>
            </a:pPr>
            <a:r>
              <a:rPr lang="en-US" sz="2200" dirty="0"/>
              <a:t>User can create </a:t>
            </a:r>
            <a:r>
              <a:rPr lang="en-US" sz="2200" b="1" dirty="0"/>
              <a:t>new</a:t>
            </a:r>
            <a:r>
              <a:rPr lang="en-US" sz="2200" dirty="0"/>
              <a:t> configurations or </a:t>
            </a:r>
            <a:r>
              <a:rPr lang="en-US" sz="2200" b="1" dirty="0"/>
              <a:t>copy</a:t>
            </a:r>
            <a:r>
              <a:rPr lang="en-US" sz="2200" dirty="0"/>
              <a:t>, </a:t>
            </a:r>
            <a:r>
              <a:rPr lang="en-US" sz="2200" b="1" dirty="0"/>
              <a:t>edit</a:t>
            </a:r>
            <a:r>
              <a:rPr lang="en-US" sz="2200" dirty="0"/>
              <a:t>, or </a:t>
            </a:r>
            <a:r>
              <a:rPr lang="en-US" sz="2200" b="1" dirty="0"/>
              <a:t>delete</a:t>
            </a:r>
            <a:r>
              <a:rPr lang="en-US" sz="2200" dirty="0"/>
              <a:t> existing configurations for any type of stake reports. Each type of stake reports supports multiple configurations for various job tasks.</a:t>
            </a:r>
          </a:p>
          <a:p>
            <a:pPr>
              <a:spcAft>
                <a:spcPts val="600"/>
              </a:spcAft>
            </a:pPr>
            <a:endParaRPr lang="en-US" sz="2200"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2358" y="321778"/>
            <a:ext cx="723498"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3" y="1371600"/>
            <a:ext cx="6952121" cy="4114794"/>
          </a:xfrm>
          <a:prstGeom prst="rect">
            <a:avLst/>
          </a:prstGeom>
        </p:spPr>
      </p:pic>
    </p:spTree>
    <p:extLst>
      <p:ext uri="{BB962C8B-B14F-4D97-AF65-F5344CB8AC3E}">
        <p14:creationId xmlns:p14="http://schemas.microsoft.com/office/powerpoint/2010/main" val="575796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dirty="0"/>
              <a:t>Global Settings (Theme)</a:t>
            </a:r>
          </a:p>
          <a:p>
            <a:pPr>
              <a:spcAft>
                <a:spcPts val="600"/>
              </a:spcAft>
            </a:pPr>
            <a:r>
              <a:rPr lang="en-US" sz="2200" b="0" i="0" dirty="0">
                <a:effectLst/>
              </a:rPr>
              <a:t>Use Bold Font check box to display the text in bold font style</a:t>
            </a:r>
          </a:p>
          <a:p>
            <a:pPr>
              <a:spcAft>
                <a:spcPts val="600"/>
              </a:spcAft>
            </a:pPr>
            <a:r>
              <a:rPr lang="en-US" sz="2200" b="0" i="0" dirty="0">
                <a:effectLst/>
              </a:rPr>
              <a:t>Full Screen check box to switch in full screen mode.</a:t>
            </a:r>
          </a:p>
          <a:p>
            <a:pPr>
              <a:spcAft>
                <a:spcPts val="600"/>
              </a:spcAft>
            </a:pPr>
            <a:r>
              <a:rPr lang="en-US" sz="2200" b="0" i="0" dirty="0">
                <a:effectLst/>
              </a:rPr>
              <a:t>Button Sound check box to enable sound effects when you click any functional button.</a:t>
            </a:r>
            <a:r>
              <a:rPr lang="en-US" sz="2200" b="1" i="0" dirty="0">
                <a:effectLst/>
              </a:rPr>
              <a:t> (</a:t>
            </a:r>
            <a:r>
              <a:rPr lang="en-US" sz="2200" b="1" dirty="0"/>
              <a:t>Deselecting “Button Sound” recommended)</a:t>
            </a:r>
            <a:endParaRPr lang="en-US" sz="2200" b="1" dirty="0">
              <a:effectLst/>
            </a:endParaRP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47668" y="1372396"/>
            <a:ext cx="6949431" cy="4113202"/>
          </a:xfrm>
          <a:prstGeom prst="rect">
            <a:avLst/>
          </a:prstGeom>
        </p:spPr>
      </p:pic>
      <p:pic>
        <p:nvPicPr>
          <p:cNvPr id="2" name="Picture 1">
            <a:extLst>
              <a:ext uri="{FF2B5EF4-FFF2-40B4-BE49-F238E27FC236}">
                <a16:creationId xmlns:a16="http://schemas.microsoft.com/office/drawing/2014/main" id="{CDEF2FF1-5575-E192-1BE3-45669255BB6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8062" y="315568"/>
            <a:ext cx="637848" cy="886764"/>
          </a:xfrm>
          <a:prstGeom prst="rect">
            <a:avLst/>
          </a:prstGeom>
        </p:spPr>
      </p:pic>
    </p:spTree>
    <p:extLst>
      <p:ext uri="{BB962C8B-B14F-4D97-AF65-F5344CB8AC3E}">
        <p14:creationId xmlns:p14="http://schemas.microsoft.com/office/powerpoint/2010/main" val="8516095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4400" b="1"/>
              <a:t>Live Demonstration</a:t>
            </a:r>
            <a:endParaRPr lang="en-US" sz="4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12073" y="320429"/>
            <a:ext cx="723498"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spTree>
    <p:extLst>
      <p:ext uri="{BB962C8B-B14F-4D97-AF65-F5344CB8AC3E}">
        <p14:creationId xmlns:p14="http://schemas.microsoft.com/office/powerpoint/2010/main" val="6057925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Survey</a:t>
            </a:r>
          </a:p>
          <a:p>
            <a:r>
              <a:rPr lang="en-US" sz="2200" dirty="0"/>
              <a:t>Job Configurations 	</a:t>
            </a:r>
          </a:p>
          <a:p>
            <a:pPr lvl="1"/>
            <a:r>
              <a:rPr lang="en-US" sz="2200" dirty="0"/>
              <a:t>GNSS Base/Rover</a:t>
            </a:r>
          </a:p>
          <a:p>
            <a:pPr lvl="1"/>
            <a:r>
              <a:rPr lang="en-US" sz="2200" dirty="0"/>
              <a:t>GNSS MoDOT Network</a:t>
            </a:r>
          </a:p>
          <a:p>
            <a:pPr lvl="1"/>
            <a:r>
              <a:rPr lang="en-US" sz="2200" dirty="0"/>
              <a:t>Total Station</a:t>
            </a:r>
          </a:p>
          <a:p>
            <a:pPr lvl="1"/>
            <a:r>
              <a:rPr lang="en-US" sz="2200" dirty="0"/>
              <a:t>Hybrid Integration (GNSS/RTS)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1600"/>
            <a:ext cx="6952126" cy="4114798"/>
          </a:xfrm>
          <a:prstGeom prst="rect">
            <a:avLst/>
          </a:prstGeom>
        </p:spPr>
      </p:pic>
    </p:spTree>
    <p:extLst>
      <p:ext uri="{BB962C8B-B14F-4D97-AF65-F5344CB8AC3E}">
        <p14:creationId xmlns:p14="http://schemas.microsoft.com/office/powerpoint/2010/main" val="30537084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a:t>Job Configuration</a:t>
            </a:r>
          </a:p>
          <a:p>
            <a:r>
              <a:rPr lang="en-US" sz="2200" b="1"/>
              <a:t>Optical Configuration</a:t>
            </a:r>
          </a:p>
          <a:p>
            <a:pPr lvl="1"/>
            <a:r>
              <a:rPr lang="en-US" sz="2200"/>
              <a:t>Manual Total Station (MTS)</a:t>
            </a:r>
          </a:p>
          <a:p>
            <a:pPr lvl="1"/>
            <a:r>
              <a:rPr lang="en-US" sz="2200"/>
              <a:t>Robotic Total Station (RTS)	</a:t>
            </a:r>
          </a:p>
          <a:p>
            <a:r>
              <a:rPr lang="en-US" sz="2200" b="1"/>
              <a:t>GNSS Configuration</a:t>
            </a:r>
          </a:p>
          <a:p>
            <a:pPr lvl="1"/>
            <a:r>
              <a:rPr lang="en-US" sz="2200"/>
              <a:t>GNSS Base/Rover</a:t>
            </a:r>
          </a:p>
          <a:p>
            <a:pPr lvl="1"/>
            <a:r>
              <a:rPr lang="en-US" sz="2200"/>
              <a:t>GNSS MoDOT Network</a:t>
            </a:r>
          </a:p>
          <a:p>
            <a:pPr lvl="1"/>
            <a:r>
              <a:rPr lang="en-US" sz="2200"/>
              <a:t>Hybrid Integration (GNSS/RTS)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2396"/>
            <a:ext cx="6952125" cy="4113206"/>
          </a:xfrm>
          <a:prstGeom prst="rect">
            <a:avLst/>
          </a:prstGeom>
        </p:spPr>
      </p:pic>
      <p:sp>
        <p:nvSpPr>
          <p:cNvPr id="2" name="Rectangle 1">
            <a:extLst>
              <a:ext uri="{FF2B5EF4-FFF2-40B4-BE49-F238E27FC236}">
                <a16:creationId xmlns:a16="http://schemas.microsoft.com/office/drawing/2014/main" id="{2AB23BB3-978D-4144-4EB8-44C30256575D}"/>
              </a:ext>
            </a:extLst>
          </p:cNvPr>
          <p:cNvSpPr/>
          <p:nvPr/>
        </p:nvSpPr>
        <p:spPr>
          <a:xfrm>
            <a:off x="9821732" y="3593054"/>
            <a:ext cx="1710466" cy="4195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34560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Configuration Library (GNSS)</a:t>
            </a:r>
          </a:p>
          <a:p>
            <a:pPr>
              <a:spcAft>
                <a:spcPts val="600"/>
              </a:spcAft>
            </a:pPr>
            <a:r>
              <a:rPr lang="en-US" sz="2200" dirty="0"/>
              <a:t>Creating a </a:t>
            </a:r>
            <a:r>
              <a:rPr lang="en-US" sz="2200" b="1" dirty="0"/>
              <a:t>GNSS Profile</a:t>
            </a:r>
          </a:p>
          <a:p>
            <a:pPr marL="548640" lvl="1" indent="-274320">
              <a:spcAft>
                <a:spcPts val="600"/>
              </a:spcAft>
              <a:buFont typeface="+mj-lt"/>
              <a:buAutoNum type="arabicPeriod"/>
            </a:pPr>
            <a:r>
              <a:rPr lang="en-US" sz="2200" dirty="0"/>
              <a:t>GR-3_Base/Rover</a:t>
            </a:r>
          </a:p>
          <a:p>
            <a:pPr marL="548640" lvl="1" indent="-274320">
              <a:spcAft>
                <a:spcPts val="600"/>
              </a:spcAft>
              <a:buFont typeface="+mj-lt"/>
              <a:buAutoNum type="arabicPeriod"/>
            </a:pPr>
            <a:r>
              <a:rPr lang="en-US" sz="2200" dirty="0"/>
              <a:t>HiPer </a:t>
            </a:r>
            <a:r>
              <a:rPr lang="en-US" sz="2200" dirty="0" err="1"/>
              <a:t>VR_Base</a:t>
            </a:r>
            <a:r>
              <a:rPr lang="en-US" sz="2200" dirty="0"/>
              <a:t>/Rover</a:t>
            </a:r>
          </a:p>
          <a:p>
            <a:pPr marL="548640" lvl="1" indent="-274320">
              <a:spcAft>
                <a:spcPts val="600"/>
              </a:spcAft>
              <a:buFont typeface="+mj-lt"/>
              <a:buAutoNum type="arabicPeriod"/>
            </a:pPr>
            <a:r>
              <a:rPr lang="en-US" sz="2200" dirty="0"/>
              <a:t>HiPer </a:t>
            </a:r>
            <a:r>
              <a:rPr lang="en-US" sz="2200" dirty="0" err="1"/>
              <a:t>HR_Base</a:t>
            </a:r>
            <a:r>
              <a:rPr lang="en-US" sz="2200" dirty="0"/>
              <a:t>/Rover</a:t>
            </a:r>
          </a:p>
          <a:p>
            <a:pPr marL="0" indent="0">
              <a:buNone/>
            </a:pPr>
            <a:endParaRPr lang="en-US" sz="2400"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7666" y="1372396"/>
            <a:ext cx="6949435" cy="4113205"/>
          </a:xfrm>
          <a:prstGeom prst="rect">
            <a:avLst/>
          </a:prstGeom>
        </p:spPr>
      </p:pic>
    </p:spTree>
    <p:extLst>
      <p:ext uri="{BB962C8B-B14F-4D97-AF65-F5344CB8AC3E}">
        <p14:creationId xmlns:p14="http://schemas.microsoft.com/office/powerpoint/2010/main" val="1834399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dirty="0"/>
              <a:t>Configuration</a:t>
            </a:r>
          </a:p>
          <a:p>
            <a:pPr>
              <a:spcAft>
                <a:spcPts val="600"/>
              </a:spcAft>
            </a:pPr>
            <a:r>
              <a:rPr lang="en-US" sz="2200" dirty="0"/>
              <a:t>Name </a:t>
            </a:r>
            <a:r>
              <a:rPr lang="en-US" sz="2200" b="1" dirty="0"/>
              <a:t>(antenna) Base/Rover</a:t>
            </a:r>
          </a:p>
          <a:p>
            <a:pPr marL="457200" lvl="1" indent="0">
              <a:spcAft>
                <a:spcPts val="600"/>
              </a:spcAft>
              <a:buNone/>
            </a:pPr>
            <a:r>
              <a:rPr lang="en-US" sz="2200" i="1" dirty="0"/>
              <a:t>Ex: GR-3_Base/Rover</a:t>
            </a:r>
          </a:p>
          <a:p>
            <a:pPr marL="457200" lvl="1" indent="0">
              <a:spcAft>
                <a:spcPts val="600"/>
              </a:spcAft>
              <a:buNone/>
            </a:pPr>
            <a:r>
              <a:rPr lang="en-US" sz="2200" i="1" dirty="0"/>
              <a:t>Ex: HiPer </a:t>
            </a:r>
            <a:r>
              <a:rPr lang="en-US" sz="2200" i="1" dirty="0" err="1"/>
              <a:t>VR_Base</a:t>
            </a:r>
            <a:r>
              <a:rPr lang="en-US" sz="2200" i="1" dirty="0"/>
              <a:t>/Rover</a:t>
            </a:r>
          </a:p>
          <a:p>
            <a:pPr>
              <a:spcAft>
                <a:spcPts val="600"/>
              </a:spcAft>
            </a:pPr>
            <a:r>
              <a:rPr lang="en-US" sz="2200" dirty="0"/>
              <a:t>Type is </a:t>
            </a:r>
            <a:r>
              <a:rPr lang="en-US" sz="2200" b="1" dirty="0"/>
              <a:t>RTK</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7666" y="1372396"/>
            <a:ext cx="6949435" cy="4113205"/>
          </a:xfrm>
          <a:prstGeom prst="rect">
            <a:avLst/>
          </a:prstGeom>
        </p:spPr>
      </p:pic>
    </p:spTree>
    <p:extLst>
      <p:ext uri="{BB962C8B-B14F-4D97-AF65-F5344CB8AC3E}">
        <p14:creationId xmlns:p14="http://schemas.microsoft.com/office/powerpoint/2010/main" val="39873896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a:t>Receiver Make</a:t>
            </a:r>
          </a:p>
          <a:p>
            <a:pPr>
              <a:spcAft>
                <a:spcPts val="600"/>
              </a:spcAft>
            </a:pPr>
            <a:r>
              <a:rPr lang="en-US" sz="2200"/>
              <a:t>Set both Rover and Base Manufacturer to…</a:t>
            </a:r>
            <a:r>
              <a:rPr lang="en-US" sz="2200" b="1"/>
              <a:t>Topcon</a:t>
            </a:r>
            <a:endParaRPr lang="en-US" b="1">
              <a:cs typeface="Calibri"/>
            </a:endParaRP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7666" y="1372396"/>
            <a:ext cx="6949435" cy="4113205"/>
          </a:xfrm>
          <a:prstGeom prst="rect">
            <a:avLst/>
          </a:prstGeom>
        </p:spPr>
      </p:pic>
    </p:spTree>
    <p:extLst>
      <p:ext uri="{BB962C8B-B14F-4D97-AF65-F5344CB8AC3E}">
        <p14:creationId xmlns:p14="http://schemas.microsoft.com/office/powerpoint/2010/main" val="40984807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fontScale="92500"/>
          </a:bodyPr>
          <a:lstStyle/>
          <a:p>
            <a:pPr marL="0" indent="0">
              <a:spcAft>
                <a:spcPts val="600"/>
              </a:spcAft>
              <a:buNone/>
            </a:pPr>
            <a:r>
              <a:rPr lang="en-US" sz="2600" b="1" dirty="0"/>
              <a:t>Base Receiver</a:t>
            </a:r>
          </a:p>
          <a:p>
            <a:pPr>
              <a:spcAft>
                <a:spcPts val="600"/>
              </a:spcAft>
            </a:pPr>
            <a:r>
              <a:rPr lang="en-US" sz="2400" dirty="0"/>
              <a:t>Receiver model…</a:t>
            </a:r>
            <a:r>
              <a:rPr lang="en-US" sz="2400" b="1" dirty="0"/>
              <a:t>GR-3, HiPer VR</a:t>
            </a:r>
          </a:p>
          <a:p>
            <a:pPr>
              <a:spcAft>
                <a:spcPts val="600"/>
              </a:spcAft>
            </a:pPr>
            <a:r>
              <a:rPr lang="en-US" sz="2400" dirty="0"/>
              <a:t>Serial Number…</a:t>
            </a:r>
            <a:r>
              <a:rPr lang="en-US" sz="2400" b="1" dirty="0"/>
              <a:t>optional</a:t>
            </a:r>
          </a:p>
          <a:p>
            <a:pPr>
              <a:spcAft>
                <a:spcPts val="600"/>
              </a:spcAft>
            </a:pPr>
            <a:r>
              <a:rPr lang="en-US" sz="2400" dirty="0"/>
              <a:t>Elevation mask…</a:t>
            </a:r>
            <a:r>
              <a:rPr lang="en-US" sz="2400" b="1" dirty="0"/>
              <a:t>13 degrees</a:t>
            </a:r>
          </a:p>
          <a:p>
            <a:pPr>
              <a:spcAft>
                <a:spcPts val="600"/>
              </a:spcAft>
            </a:pPr>
            <a:r>
              <a:rPr lang="en-US" sz="2400" dirty="0"/>
              <a:t>RTK Format…</a:t>
            </a:r>
          </a:p>
          <a:p>
            <a:pPr marL="548640" lvl="1" indent="-274320">
              <a:spcAft>
                <a:spcPts val="600"/>
              </a:spcAft>
              <a:buFont typeface="+mj-lt"/>
              <a:buAutoNum type="arabicPeriod"/>
            </a:pPr>
            <a:r>
              <a:rPr lang="en-US" dirty="0"/>
              <a:t>GR3…</a:t>
            </a:r>
            <a:r>
              <a:rPr lang="en-US" b="1" dirty="0"/>
              <a:t>RTCM 3.x </a:t>
            </a:r>
          </a:p>
          <a:p>
            <a:pPr marL="548640" lvl="1" indent="-274320">
              <a:spcAft>
                <a:spcPts val="600"/>
              </a:spcAft>
              <a:buFont typeface="+mj-lt"/>
              <a:buAutoNum type="arabicPeriod"/>
            </a:pPr>
            <a:r>
              <a:rPr lang="en-US" dirty="0"/>
              <a:t>HiPer VR and HR…</a:t>
            </a:r>
            <a:r>
              <a:rPr lang="en-US" b="1" dirty="0"/>
              <a:t>RTCM 3.x</a:t>
            </a:r>
          </a:p>
          <a:p>
            <a:pPr>
              <a:spcAft>
                <a:spcPts val="600"/>
              </a:spcAft>
            </a:pPr>
            <a:r>
              <a:rPr lang="en-US" sz="2400" dirty="0"/>
              <a:t>Antenna Height (ARP Location)</a:t>
            </a:r>
          </a:p>
          <a:p>
            <a:pPr marL="548640" lvl="1" indent="-274320">
              <a:spcAft>
                <a:spcPts val="600"/>
              </a:spcAft>
              <a:buFont typeface="+mj-lt"/>
              <a:buAutoNum type="arabicPeriod"/>
            </a:pPr>
            <a:r>
              <a:rPr lang="en-US" dirty="0"/>
              <a:t>Vertical  (2m Fixed tripod)</a:t>
            </a:r>
          </a:p>
          <a:p>
            <a:pPr marL="548640" lvl="1" indent="-274320">
              <a:spcAft>
                <a:spcPts val="600"/>
              </a:spcAft>
              <a:buFont typeface="+mj-lt"/>
              <a:buAutoNum type="arabicPeriod"/>
            </a:pPr>
            <a:r>
              <a:rPr lang="en-US" dirty="0"/>
              <a:t>Slant  (standard tripod)</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10" name="Picture 9">
            <a:extLst>
              <a:ext uri="{FF2B5EF4-FFF2-40B4-BE49-F238E27FC236}">
                <a16:creationId xmlns:a16="http://schemas.microsoft.com/office/drawing/2014/main" id="{28975C6D-A531-C9F1-D6BC-EBEB7FBD4EB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0" y="1371600"/>
            <a:ext cx="6952129" cy="4114800"/>
          </a:xfrm>
          <a:prstGeom prst="rect">
            <a:avLst/>
          </a:prstGeom>
        </p:spPr>
      </p:pic>
    </p:spTree>
    <p:extLst>
      <p:ext uri="{BB962C8B-B14F-4D97-AF65-F5344CB8AC3E}">
        <p14:creationId xmlns:p14="http://schemas.microsoft.com/office/powerpoint/2010/main" val="12837472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a:t>Base Radio</a:t>
            </a:r>
            <a:r>
              <a:rPr lang="en-US" b="1"/>
              <a:t>	</a:t>
            </a:r>
          </a:p>
          <a:p>
            <a:pPr>
              <a:spcAft>
                <a:spcPts val="600"/>
              </a:spcAft>
            </a:pPr>
            <a:r>
              <a:rPr lang="en-US" sz="2200"/>
              <a:t>Type…</a:t>
            </a:r>
            <a:r>
              <a:rPr lang="en-US" sz="2200" b="1"/>
              <a:t>Internal Radio</a:t>
            </a:r>
          </a:p>
          <a:p>
            <a:pPr>
              <a:spcAft>
                <a:spcPts val="600"/>
              </a:spcAft>
            </a:pPr>
            <a:r>
              <a:rPr lang="en-US" sz="2200"/>
              <a:t>Model</a:t>
            </a:r>
          </a:p>
          <a:p>
            <a:pPr marL="548640" lvl="1" indent="-274320">
              <a:spcAft>
                <a:spcPts val="600"/>
              </a:spcAft>
              <a:buFont typeface="+mj-lt"/>
              <a:buAutoNum type="arabicPeriod"/>
            </a:pPr>
            <a:r>
              <a:rPr lang="en-US" sz="2200"/>
              <a:t>GR-3…</a:t>
            </a:r>
            <a:r>
              <a:rPr lang="en-US" sz="2200" b="1"/>
              <a:t>Digital UHF </a:t>
            </a:r>
            <a:r>
              <a:rPr lang="en-US" sz="2200"/>
              <a:t>or</a:t>
            </a:r>
            <a:r>
              <a:rPr lang="en-US" sz="2200" b="1"/>
              <a:t> Digital UHF II</a:t>
            </a:r>
          </a:p>
          <a:p>
            <a:pPr marL="548640" lvl="1" indent="-274320">
              <a:spcAft>
                <a:spcPts val="600"/>
              </a:spcAft>
              <a:buFont typeface="+mj-lt"/>
              <a:buAutoNum type="arabicPeriod"/>
            </a:pPr>
            <a:r>
              <a:rPr lang="en-US" sz="2200"/>
              <a:t>HiPer VR and HR…</a:t>
            </a:r>
            <a:r>
              <a:rPr lang="en-US" sz="2200" b="1"/>
              <a:t>R2 Lite UHF</a:t>
            </a:r>
          </a:p>
          <a:p>
            <a:pPr>
              <a:spcAft>
                <a:spcPts val="600"/>
              </a:spcAft>
            </a:pPr>
            <a:r>
              <a:rPr lang="en-US" sz="2200"/>
              <a:t>Port…</a:t>
            </a:r>
            <a:r>
              <a:rPr lang="en-US" sz="2200" b="1"/>
              <a:t>C</a:t>
            </a:r>
          </a:p>
          <a:p>
            <a:pPr>
              <a:spcAft>
                <a:spcPts val="600"/>
              </a:spcAft>
            </a:pPr>
            <a:r>
              <a:rPr lang="en-US" sz="2200"/>
              <a:t>Baud…</a:t>
            </a:r>
            <a:r>
              <a:rPr lang="en-US" sz="2200" b="1"/>
              <a:t>115200</a:t>
            </a:r>
            <a:r>
              <a:rPr lang="en-US" sz="2200"/>
              <a:t> (standard)</a:t>
            </a:r>
          </a:p>
          <a:p>
            <a:pPr lvl="1">
              <a:spcAft>
                <a:spcPts val="600"/>
              </a:spcAft>
            </a:pPr>
            <a:endParaRPr lang="en-US"/>
          </a:p>
          <a:p>
            <a:pPr lvl="1">
              <a:spcAft>
                <a:spcPts val="600"/>
              </a:spcAft>
            </a:pPr>
            <a:endParaRPr lang="en-US"/>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2396"/>
            <a:ext cx="6952125" cy="4113205"/>
          </a:xfrm>
          <a:prstGeom prst="rect">
            <a:avLst/>
          </a:prstGeom>
        </p:spPr>
      </p:pic>
      <p:sp>
        <p:nvSpPr>
          <p:cNvPr id="5" name="Rectangle 4">
            <a:extLst>
              <a:ext uri="{FF2B5EF4-FFF2-40B4-BE49-F238E27FC236}">
                <a16:creationId xmlns:a16="http://schemas.microsoft.com/office/drawing/2014/main" id="{B391AD94-3BBE-0295-5C13-C1ACE2557168}"/>
              </a:ext>
            </a:extLst>
          </p:cNvPr>
          <p:cNvSpPr/>
          <p:nvPr/>
        </p:nvSpPr>
        <p:spPr>
          <a:xfrm>
            <a:off x="10333703" y="4807974"/>
            <a:ext cx="1278194" cy="5309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4184168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Base Radio Parameters</a:t>
            </a:r>
          </a:p>
          <a:p>
            <a:pPr>
              <a:spcAft>
                <a:spcPts val="600"/>
              </a:spcAft>
            </a:pPr>
            <a:r>
              <a:rPr lang="en-US" sz="2200" dirty="0"/>
              <a:t>Power…</a:t>
            </a:r>
            <a:r>
              <a:rPr lang="en-US" sz="2200" b="1" dirty="0"/>
              <a:t>1 W</a:t>
            </a:r>
          </a:p>
          <a:p>
            <a:pPr>
              <a:spcAft>
                <a:spcPts val="600"/>
              </a:spcAft>
            </a:pPr>
            <a:r>
              <a:rPr lang="en-US" sz="2200" dirty="0"/>
              <a:t>Protocol…</a:t>
            </a:r>
            <a:r>
              <a:rPr lang="en-US" sz="2200" b="1" dirty="0"/>
              <a:t>PDL</a:t>
            </a:r>
          </a:p>
          <a:p>
            <a:pPr>
              <a:spcAft>
                <a:spcPts val="600"/>
              </a:spcAft>
            </a:pPr>
            <a:r>
              <a:rPr lang="en-US" sz="2200" dirty="0"/>
              <a:t>Modulation</a:t>
            </a:r>
          </a:p>
          <a:p>
            <a:pPr marL="457200" lvl="1" indent="0">
              <a:spcAft>
                <a:spcPts val="600"/>
              </a:spcAft>
              <a:buNone/>
            </a:pPr>
            <a:r>
              <a:rPr lang="en-US" sz="2200" dirty="0"/>
              <a:t>GR-3…</a:t>
            </a:r>
            <a:r>
              <a:rPr lang="en-US" sz="2200" b="1" dirty="0"/>
              <a:t>GMSK</a:t>
            </a:r>
          </a:p>
          <a:p>
            <a:pPr marL="457200" lvl="1" indent="0">
              <a:spcAft>
                <a:spcPts val="600"/>
              </a:spcAft>
              <a:buNone/>
            </a:pPr>
            <a:r>
              <a:rPr lang="en-US" sz="2200" dirty="0"/>
              <a:t>HiPer V, HR, VR…</a:t>
            </a:r>
            <a:r>
              <a:rPr lang="en-US" sz="2200" b="1" dirty="0"/>
              <a:t>4SFK</a:t>
            </a:r>
          </a:p>
          <a:p>
            <a:pPr>
              <a:spcAft>
                <a:spcPts val="600"/>
              </a:spcAft>
            </a:pPr>
            <a:r>
              <a:rPr lang="en-US" sz="2200" dirty="0"/>
              <a:t>Scrambling…</a:t>
            </a:r>
            <a:r>
              <a:rPr lang="en-US" sz="2200" b="1" dirty="0"/>
              <a:t>ON</a:t>
            </a:r>
          </a:p>
          <a:p>
            <a:pPr>
              <a:spcAft>
                <a:spcPts val="600"/>
              </a:spcAft>
            </a:pPr>
            <a:r>
              <a:rPr lang="en-US" sz="2200" dirty="0"/>
              <a:t>Forward Error Correction (FEC)…</a:t>
            </a:r>
            <a:r>
              <a:rPr lang="en-US" sz="2200" b="1" dirty="0"/>
              <a:t>ON</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2396"/>
            <a:ext cx="6952125" cy="4113205"/>
          </a:xfrm>
          <a:prstGeom prst="rect">
            <a:avLst/>
          </a:prstGeom>
        </p:spPr>
      </p:pic>
      <p:sp>
        <p:nvSpPr>
          <p:cNvPr id="2" name="Rectangle 1">
            <a:extLst>
              <a:ext uri="{FF2B5EF4-FFF2-40B4-BE49-F238E27FC236}">
                <a16:creationId xmlns:a16="http://schemas.microsoft.com/office/drawing/2014/main" id="{FADD140E-071A-41BC-14B3-8933577255C0}"/>
              </a:ext>
            </a:extLst>
          </p:cNvPr>
          <p:cNvSpPr/>
          <p:nvPr/>
        </p:nvSpPr>
        <p:spPr>
          <a:xfrm>
            <a:off x="10333703" y="4817806"/>
            <a:ext cx="1268362" cy="523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23328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fontScale="92500"/>
          </a:bodyPr>
          <a:lstStyle/>
          <a:p>
            <a:pPr marL="0" indent="0">
              <a:spcAft>
                <a:spcPts val="600"/>
              </a:spcAft>
              <a:buNone/>
            </a:pPr>
            <a:r>
              <a:rPr lang="en-US" sz="2600" b="1" dirty="0"/>
              <a:t>Rover Receiver</a:t>
            </a:r>
          </a:p>
          <a:p>
            <a:pPr>
              <a:spcAft>
                <a:spcPts val="600"/>
              </a:spcAft>
            </a:pPr>
            <a:r>
              <a:rPr lang="en-US" sz="2400" dirty="0"/>
              <a:t>Receiver model…</a:t>
            </a:r>
            <a:r>
              <a:rPr lang="en-US" sz="2400" b="1" dirty="0"/>
              <a:t>GR-3, HiPer VR</a:t>
            </a:r>
          </a:p>
          <a:p>
            <a:pPr>
              <a:spcAft>
                <a:spcPts val="600"/>
              </a:spcAft>
            </a:pPr>
            <a:r>
              <a:rPr lang="en-US" sz="2400" dirty="0"/>
              <a:t>Serial Number…</a:t>
            </a:r>
            <a:r>
              <a:rPr lang="en-US" sz="2400" b="1" dirty="0"/>
              <a:t>optional</a:t>
            </a:r>
          </a:p>
          <a:p>
            <a:pPr>
              <a:spcAft>
                <a:spcPts val="600"/>
              </a:spcAft>
            </a:pPr>
            <a:r>
              <a:rPr lang="en-US" sz="2400" dirty="0"/>
              <a:t>Elevation mask…</a:t>
            </a:r>
            <a:r>
              <a:rPr lang="en-US" sz="2400" b="1" dirty="0"/>
              <a:t>13 degrees</a:t>
            </a:r>
          </a:p>
          <a:p>
            <a:pPr>
              <a:spcAft>
                <a:spcPts val="600"/>
              </a:spcAft>
            </a:pPr>
            <a:r>
              <a:rPr lang="en-US" sz="2400" dirty="0"/>
              <a:t>RTK Format…</a:t>
            </a:r>
          </a:p>
          <a:p>
            <a:pPr marL="548640" lvl="1" indent="-274320">
              <a:spcAft>
                <a:spcPts val="600"/>
              </a:spcAft>
              <a:buFont typeface="+mj-lt"/>
              <a:buAutoNum type="arabicPeriod"/>
            </a:pPr>
            <a:r>
              <a:rPr lang="en-US" dirty="0"/>
              <a:t>GR3…</a:t>
            </a:r>
            <a:r>
              <a:rPr lang="en-US" b="1" dirty="0"/>
              <a:t>RTCM 3.x </a:t>
            </a:r>
          </a:p>
          <a:p>
            <a:pPr marL="548640" lvl="1" indent="-274320">
              <a:spcAft>
                <a:spcPts val="600"/>
              </a:spcAft>
              <a:buFont typeface="+mj-lt"/>
              <a:buAutoNum type="arabicPeriod"/>
            </a:pPr>
            <a:r>
              <a:rPr lang="en-US" dirty="0"/>
              <a:t>HiPer VR and HR…</a:t>
            </a:r>
            <a:r>
              <a:rPr lang="en-US" b="1" dirty="0"/>
              <a:t>RTCM 3.x MSM3</a:t>
            </a:r>
          </a:p>
          <a:p>
            <a:pPr>
              <a:spcAft>
                <a:spcPts val="600"/>
              </a:spcAft>
            </a:pPr>
            <a:r>
              <a:rPr lang="en-US" sz="2400" dirty="0"/>
              <a:t>Antenna Height</a:t>
            </a:r>
          </a:p>
          <a:p>
            <a:pPr marL="548640" lvl="1" indent="-274320">
              <a:spcAft>
                <a:spcPts val="600"/>
              </a:spcAft>
              <a:buFont typeface="+mj-lt"/>
              <a:buAutoNum type="arabicPeriod"/>
            </a:pPr>
            <a:r>
              <a:rPr lang="en-US" dirty="0"/>
              <a:t>Vertical  (2m Fixed tripod)</a:t>
            </a:r>
          </a:p>
          <a:p>
            <a:pPr marL="274320" lvl="1" indent="0">
              <a:spcAft>
                <a:spcPts val="600"/>
              </a:spcAft>
              <a:buNone/>
            </a:pPr>
            <a:endParaRPr lang="en-US" dirty="0"/>
          </a:p>
          <a:p>
            <a:pPr lvl="1">
              <a:spcAft>
                <a:spcPts val="600"/>
              </a:spcAft>
            </a:pPr>
            <a:endParaRPr lang="en-US"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2396"/>
            <a:ext cx="6952125" cy="4113205"/>
          </a:xfrm>
          <a:prstGeom prst="rect">
            <a:avLst/>
          </a:prstGeom>
        </p:spPr>
      </p:pic>
      <p:sp>
        <p:nvSpPr>
          <p:cNvPr id="2" name="Rectangle 1">
            <a:extLst>
              <a:ext uri="{FF2B5EF4-FFF2-40B4-BE49-F238E27FC236}">
                <a16:creationId xmlns:a16="http://schemas.microsoft.com/office/drawing/2014/main" id="{9B4638E1-203A-6B90-9DC0-9D9D0DDD91CB}"/>
              </a:ext>
            </a:extLst>
          </p:cNvPr>
          <p:cNvSpPr/>
          <p:nvPr/>
        </p:nvSpPr>
        <p:spPr>
          <a:xfrm>
            <a:off x="10323871" y="4807974"/>
            <a:ext cx="1297858" cy="501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7983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dirty="0"/>
              <a:t>Global Settings (Job)</a:t>
            </a:r>
          </a:p>
          <a:p>
            <a:pPr algn="l">
              <a:buFont typeface="Arial" panose="020B0604020202020204" pitchFamily="34" charset="0"/>
              <a:buChar char="•"/>
            </a:pPr>
            <a:r>
              <a:rPr lang="en-US" sz="2200" b="1" i="0" dirty="0">
                <a:effectLst/>
              </a:rPr>
              <a:t>Localization</a:t>
            </a:r>
            <a:r>
              <a:rPr lang="en-US" sz="2200" b="0" i="0" dirty="0">
                <a:effectLst/>
              </a:rPr>
              <a:t>:</a:t>
            </a:r>
          </a:p>
          <a:p>
            <a:pPr marL="742950" lvl="1" indent="-285750" algn="l">
              <a:buFont typeface="Arial" panose="020B0604020202020204" pitchFamily="34" charset="0"/>
              <a:buChar char="•"/>
            </a:pPr>
            <a:r>
              <a:rPr lang="en-US" sz="2200" b="0" i="0" dirty="0">
                <a:effectLst/>
                <a:latin typeface="gsr"/>
              </a:rPr>
              <a:t>Select </a:t>
            </a:r>
            <a:r>
              <a:rPr lang="en-US" sz="2200" b="1" i="0" dirty="0">
                <a:effectLst/>
                <a:latin typeface="gsil"/>
              </a:rPr>
              <a:t>Never import</a:t>
            </a:r>
            <a:r>
              <a:rPr lang="en-US" sz="2200" b="1" i="0" dirty="0">
                <a:effectLst/>
                <a:latin typeface="gsr"/>
              </a:rPr>
              <a:t> </a:t>
            </a:r>
            <a:r>
              <a:rPr lang="en-US" sz="2200" b="0" i="0" dirty="0">
                <a:effectLst/>
                <a:latin typeface="gsr"/>
              </a:rPr>
              <a:t>to create new jobs without importing localization.</a:t>
            </a:r>
          </a:p>
          <a:p>
            <a:pPr marL="742950" lvl="1" indent="-285750" algn="l">
              <a:buFont typeface="Arial" panose="020B0604020202020204" pitchFamily="34" charset="0"/>
              <a:buChar char="•"/>
            </a:pPr>
            <a:r>
              <a:rPr lang="en-US" sz="2200" b="0" i="0" dirty="0">
                <a:effectLst/>
                <a:latin typeface="gsr"/>
              </a:rPr>
              <a:t>Select </a:t>
            </a:r>
            <a:r>
              <a:rPr lang="en-US" sz="2200" b="1" i="0" dirty="0">
                <a:effectLst/>
                <a:latin typeface="gsil"/>
              </a:rPr>
              <a:t>Always import</a:t>
            </a:r>
            <a:r>
              <a:rPr lang="en-US" sz="2200" b="1" i="0" dirty="0">
                <a:effectLst/>
                <a:latin typeface="gsr"/>
              </a:rPr>
              <a:t> </a:t>
            </a:r>
            <a:r>
              <a:rPr lang="en-US" sz="2200" b="0" i="0" dirty="0">
                <a:effectLst/>
                <a:latin typeface="gsr"/>
              </a:rPr>
              <a:t>to automatically import localization.</a:t>
            </a:r>
          </a:p>
          <a:p>
            <a:pPr marL="742950" lvl="1" indent="-285750" algn="l">
              <a:buFont typeface="Arial" panose="020B0604020202020204" pitchFamily="34" charset="0"/>
              <a:buChar char="•"/>
            </a:pPr>
            <a:r>
              <a:rPr lang="en-US" sz="2200" b="0" i="0" dirty="0">
                <a:effectLst/>
                <a:latin typeface="gsr"/>
              </a:rPr>
              <a:t>Select </a:t>
            </a:r>
            <a:r>
              <a:rPr lang="en-US" sz="2200" b="1" i="0" dirty="0">
                <a:effectLst/>
                <a:latin typeface="gsil"/>
              </a:rPr>
              <a:t>Prompt to import</a:t>
            </a:r>
            <a:r>
              <a:rPr lang="en-US" sz="2200" b="1" i="0" dirty="0">
                <a:effectLst/>
                <a:latin typeface="gsr"/>
              </a:rPr>
              <a:t> </a:t>
            </a:r>
            <a:r>
              <a:rPr lang="en-US" sz="2200" b="0" i="0" dirty="0">
                <a:effectLst/>
                <a:latin typeface="gsr"/>
              </a:rPr>
              <a:t>to choose every time if you want to import localization.</a:t>
            </a:r>
          </a:p>
          <a:p>
            <a:pPr marL="0" indent="0">
              <a:spcAft>
                <a:spcPts val="600"/>
              </a:spcAft>
              <a:buNone/>
            </a:pPr>
            <a:endParaRPr lang="en-US" b="1"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47667" y="1372396"/>
            <a:ext cx="6949431" cy="4113202"/>
          </a:xfrm>
          <a:prstGeom prst="rect">
            <a:avLst/>
          </a:prstGeom>
        </p:spPr>
      </p:pic>
      <p:pic>
        <p:nvPicPr>
          <p:cNvPr id="2" name="Picture 1">
            <a:extLst>
              <a:ext uri="{FF2B5EF4-FFF2-40B4-BE49-F238E27FC236}">
                <a16:creationId xmlns:a16="http://schemas.microsoft.com/office/drawing/2014/main" id="{118439DC-6EEA-EB15-F52C-25D67118B7A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8062" y="315568"/>
            <a:ext cx="637848" cy="886764"/>
          </a:xfrm>
          <a:prstGeom prst="rect">
            <a:avLst/>
          </a:prstGeom>
        </p:spPr>
      </p:pic>
    </p:spTree>
    <p:extLst>
      <p:ext uri="{BB962C8B-B14F-4D97-AF65-F5344CB8AC3E}">
        <p14:creationId xmlns:p14="http://schemas.microsoft.com/office/powerpoint/2010/main" val="25968298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Rover Radio</a:t>
            </a:r>
          </a:p>
          <a:p>
            <a:pPr>
              <a:spcAft>
                <a:spcPts val="600"/>
              </a:spcAft>
            </a:pPr>
            <a:r>
              <a:rPr lang="en-US" sz="2200" dirty="0"/>
              <a:t>Type…</a:t>
            </a:r>
            <a:r>
              <a:rPr lang="en-US" sz="2200" b="1" dirty="0"/>
              <a:t>Internal Radio</a:t>
            </a:r>
          </a:p>
          <a:p>
            <a:pPr>
              <a:spcAft>
                <a:spcPts val="600"/>
              </a:spcAft>
            </a:pPr>
            <a:r>
              <a:rPr lang="en-US" sz="2200" dirty="0"/>
              <a:t>Model</a:t>
            </a:r>
          </a:p>
          <a:p>
            <a:pPr marL="548640" lvl="1" indent="-274320">
              <a:spcAft>
                <a:spcPts val="600"/>
              </a:spcAft>
              <a:buFont typeface="+mj-lt"/>
              <a:buAutoNum type="arabicPeriod"/>
            </a:pPr>
            <a:r>
              <a:rPr lang="en-US" sz="2200" dirty="0"/>
              <a:t>GR-3…</a:t>
            </a:r>
            <a:r>
              <a:rPr lang="en-US" sz="2200" b="1" dirty="0"/>
              <a:t>Digital UHF </a:t>
            </a:r>
            <a:r>
              <a:rPr lang="en-US" sz="2200" dirty="0"/>
              <a:t>or</a:t>
            </a:r>
            <a:r>
              <a:rPr lang="en-US" sz="2200" b="1" dirty="0"/>
              <a:t> Digital UHF II</a:t>
            </a:r>
          </a:p>
          <a:p>
            <a:pPr marL="548640" lvl="1" indent="-274320">
              <a:spcAft>
                <a:spcPts val="600"/>
              </a:spcAft>
              <a:buFont typeface="+mj-lt"/>
              <a:buAutoNum type="arabicPeriod"/>
            </a:pPr>
            <a:r>
              <a:rPr lang="en-US" sz="2200" dirty="0"/>
              <a:t>HiPer VR and HR…</a:t>
            </a:r>
            <a:r>
              <a:rPr lang="en-US" sz="2200" b="1" dirty="0"/>
              <a:t>R2 Lite UHF</a:t>
            </a:r>
          </a:p>
          <a:p>
            <a:pPr>
              <a:spcAft>
                <a:spcPts val="600"/>
              </a:spcAft>
            </a:pPr>
            <a:r>
              <a:rPr lang="en-US" sz="2200" dirty="0"/>
              <a:t>Port…</a:t>
            </a:r>
            <a:r>
              <a:rPr lang="en-US" sz="2200" b="1" dirty="0"/>
              <a:t>C</a:t>
            </a:r>
          </a:p>
          <a:p>
            <a:pPr>
              <a:spcAft>
                <a:spcPts val="600"/>
              </a:spcAft>
            </a:pPr>
            <a:r>
              <a:rPr lang="en-US" sz="2200" dirty="0"/>
              <a:t>Baud…</a:t>
            </a:r>
            <a:r>
              <a:rPr lang="en-US" sz="2200" b="1" dirty="0"/>
              <a:t>115200</a:t>
            </a:r>
            <a:r>
              <a:rPr lang="en-US" sz="2200" dirty="0"/>
              <a:t> (standard)</a:t>
            </a:r>
          </a:p>
          <a:p>
            <a:pPr>
              <a:spcAft>
                <a:spcPts val="600"/>
              </a:spcAft>
            </a:pPr>
            <a:r>
              <a:rPr lang="en-US" sz="2200" dirty="0">
                <a:solidFill>
                  <a:srgbClr val="FF0000"/>
                </a:solidFill>
              </a:rPr>
              <a:t>Note: Base and Rover radio settings must match to communicate between receivers.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2396"/>
            <a:ext cx="6952125" cy="4113205"/>
          </a:xfrm>
          <a:prstGeom prst="rect">
            <a:avLst/>
          </a:prstGeom>
        </p:spPr>
      </p:pic>
      <p:sp>
        <p:nvSpPr>
          <p:cNvPr id="2" name="Rectangle 1">
            <a:extLst>
              <a:ext uri="{FF2B5EF4-FFF2-40B4-BE49-F238E27FC236}">
                <a16:creationId xmlns:a16="http://schemas.microsoft.com/office/drawing/2014/main" id="{286F7C6D-E4E2-F228-0404-D12DCE2B3408}"/>
              </a:ext>
            </a:extLst>
          </p:cNvPr>
          <p:cNvSpPr/>
          <p:nvPr/>
        </p:nvSpPr>
        <p:spPr>
          <a:xfrm>
            <a:off x="10343535" y="4817806"/>
            <a:ext cx="1268362" cy="5014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55397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fontScale="92500" lnSpcReduction="10000"/>
          </a:bodyPr>
          <a:lstStyle/>
          <a:p>
            <a:pPr marL="0" indent="0">
              <a:spcAft>
                <a:spcPts val="600"/>
              </a:spcAft>
              <a:buNone/>
            </a:pPr>
            <a:r>
              <a:rPr lang="en-US" sz="2600" b="1" dirty="0"/>
              <a:t>Rover Radio Parameters</a:t>
            </a:r>
          </a:p>
          <a:p>
            <a:pPr>
              <a:spcAft>
                <a:spcPts val="600"/>
              </a:spcAft>
            </a:pPr>
            <a:r>
              <a:rPr lang="en-US" sz="2400" dirty="0"/>
              <a:t>Protocol…</a:t>
            </a:r>
            <a:r>
              <a:rPr lang="en-US" sz="2400" b="1" dirty="0"/>
              <a:t>PDL</a:t>
            </a:r>
          </a:p>
          <a:p>
            <a:pPr>
              <a:spcAft>
                <a:spcPts val="600"/>
              </a:spcAft>
            </a:pPr>
            <a:r>
              <a:rPr lang="en-US" sz="2400" dirty="0"/>
              <a:t>Modulation</a:t>
            </a:r>
          </a:p>
          <a:p>
            <a:pPr marL="457200" lvl="1" indent="0">
              <a:spcAft>
                <a:spcPts val="600"/>
              </a:spcAft>
              <a:buNone/>
            </a:pPr>
            <a:r>
              <a:rPr lang="en-US" dirty="0"/>
              <a:t>GR-3…</a:t>
            </a:r>
            <a:r>
              <a:rPr lang="en-US" b="1" dirty="0"/>
              <a:t>GMSK</a:t>
            </a:r>
          </a:p>
          <a:p>
            <a:pPr marL="457200" lvl="1" indent="0">
              <a:spcAft>
                <a:spcPts val="600"/>
              </a:spcAft>
              <a:buNone/>
            </a:pPr>
            <a:r>
              <a:rPr lang="en-US" dirty="0"/>
              <a:t>HiPer V, HR, VR…</a:t>
            </a:r>
            <a:r>
              <a:rPr lang="en-US" b="1" dirty="0"/>
              <a:t>4SFK</a:t>
            </a:r>
          </a:p>
          <a:p>
            <a:pPr>
              <a:spcAft>
                <a:spcPts val="600"/>
              </a:spcAft>
            </a:pPr>
            <a:r>
              <a:rPr lang="en-US" sz="2400" dirty="0"/>
              <a:t>Scrambling…</a:t>
            </a:r>
            <a:r>
              <a:rPr lang="en-US" sz="2400" b="1" dirty="0"/>
              <a:t>ON</a:t>
            </a:r>
          </a:p>
          <a:p>
            <a:pPr>
              <a:spcAft>
                <a:spcPts val="600"/>
              </a:spcAft>
            </a:pPr>
            <a:r>
              <a:rPr lang="en-US" sz="2400" dirty="0"/>
              <a:t>Forward Error Correction (FEC)…</a:t>
            </a:r>
            <a:r>
              <a:rPr lang="en-US" sz="2400" b="1" dirty="0"/>
              <a:t>ON</a:t>
            </a:r>
          </a:p>
          <a:p>
            <a:pPr>
              <a:lnSpc>
                <a:spcPct val="110000"/>
              </a:lnSpc>
              <a:spcAft>
                <a:spcPts val="600"/>
              </a:spcAft>
            </a:pPr>
            <a:r>
              <a:rPr lang="en-US" sz="2400" dirty="0">
                <a:solidFill>
                  <a:srgbClr val="FF0000"/>
                </a:solidFill>
              </a:rPr>
              <a:t>Note: Base and Rover radio settings must match to communicate between receivers.</a:t>
            </a:r>
          </a:p>
          <a:p>
            <a:pPr>
              <a:spcAft>
                <a:spcPts val="600"/>
              </a:spcAft>
            </a:pPr>
            <a:endParaRPr lang="en-US" sz="2200" b="1"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2396"/>
            <a:ext cx="6952125" cy="4113205"/>
          </a:xfrm>
          <a:prstGeom prst="rect">
            <a:avLst/>
          </a:prstGeom>
        </p:spPr>
      </p:pic>
      <p:sp>
        <p:nvSpPr>
          <p:cNvPr id="2" name="Rectangle 1">
            <a:extLst>
              <a:ext uri="{FF2B5EF4-FFF2-40B4-BE49-F238E27FC236}">
                <a16:creationId xmlns:a16="http://schemas.microsoft.com/office/drawing/2014/main" id="{1AC93C8B-C66D-1E13-D447-E278DB0FF347}"/>
              </a:ext>
            </a:extLst>
          </p:cNvPr>
          <p:cNvSpPr/>
          <p:nvPr/>
        </p:nvSpPr>
        <p:spPr>
          <a:xfrm>
            <a:off x="10333703" y="4807974"/>
            <a:ext cx="1278194" cy="5112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2019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lnSpcReduction="10000"/>
          </a:bodyPr>
          <a:lstStyle/>
          <a:p>
            <a:pPr marL="0" indent="0">
              <a:spcAft>
                <a:spcPts val="600"/>
              </a:spcAft>
              <a:buNone/>
            </a:pPr>
            <a:r>
              <a:rPr lang="en-US" sz="2400" b="1"/>
              <a:t>Topo Survey</a:t>
            </a:r>
          </a:p>
          <a:p>
            <a:pPr>
              <a:spcAft>
                <a:spcPts val="600"/>
              </a:spcAft>
            </a:pPr>
            <a:r>
              <a:rPr lang="en-US" sz="2200" b="1"/>
              <a:t>Precise</a:t>
            </a:r>
            <a:r>
              <a:rPr lang="en-US" sz="2200"/>
              <a:t> – used for collecting observations on </a:t>
            </a:r>
            <a:r>
              <a:rPr lang="en-US" sz="2200" b="1"/>
              <a:t>project control</a:t>
            </a:r>
          </a:p>
          <a:p>
            <a:pPr marL="640080" lvl="1" indent="-365760">
              <a:spcAft>
                <a:spcPts val="600"/>
              </a:spcAft>
              <a:buFont typeface="+mj-lt"/>
              <a:buAutoNum type="arabicPeriod"/>
            </a:pPr>
            <a:r>
              <a:rPr lang="en-US" sz="2200" u="sng"/>
              <a:t>Solution</a:t>
            </a:r>
            <a:r>
              <a:rPr lang="en-US" sz="2200"/>
              <a:t> – </a:t>
            </a:r>
            <a:r>
              <a:rPr lang="en-US" sz="2200" b="1"/>
              <a:t>Fixed Only</a:t>
            </a:r>
          </a:p>
          <a:p>
            <a:pPr marL="640080" lvl="1" indent="-365760">
              <a:spcAft>
                <a:spcPts val="600"/>
              </a:spcAft>
              <a:buFont typeface="+mj-lt"/>
              <a:buAutoNum type="arabicPeriod"/>
            </a:pPr>
            <a:r>
              <a:rPr lang="en-US" sz="2200" u="sng"/>
              <a:t>Average</a:t>
            </a:r>
            <a:r>
              <a:rPr lang="en-US" sz="2200"/>
              <a:t> – establishes the number of epochs collected during an observation…        </a:t>
            </a:r>
            <a:r>
              <a:rPr lang="en-US" sz="2200" b="1"/>
              <a:t>180 minimum</a:t>
            </a:r>
          </a:p>
          <a:p>
            <a:pPr marL="640080" lvl="1" indent="-365760">
              <a:spcAft>
                <a:spcPts val="600"/>
              </a:spcAft>
              <a:buFont typeface="+mj-lt"/>
              <a:buAutoNum type="arabicPeriod"/>
            </a:pPr>
            <a:r>
              <a:rPr lang="en-US" sz="2200" u="sng"/>
              <a:t>Precision</a:t>
            </a:r>
            <a:r>
              <a:rPr lang="en-US" sz="2200" b="1" u="sng"/>
              <a:t> </a:t>
            </a:r>
            <a:r>
              <a:rPr lang="en-US" sz="2200" u="sng"/>
              <a:t>(</a:t>
            </a:r>
            <a:r>
              <a:rPr lang="en-US" sz="2200" u="sng" err="1"/>
              <a:t>USft</a:t>
            </a:r>
            <a:r>
              <a:rPr lang="en-US" sz="2200" u="sng"/>
              <a:t>) </a:t>
            </a:r>
            <a:r>
              <a:rPr lang="en-US" sz="2200"/>
              <a:t>– establishes a Horiz. and Vert. precision threshold on measurements</a:t>
            </a:r>
          </a:p>
          <a:p>
            <a:pPr marL="731520" lvl="2" indent="0">
              <a:spcAft>
                <a:spcPts val="600"/>
              </a:spcAft>
              <a:buNone/>
            </a:pPr>
            <a:r>
              <a:rPr lang="en-US" sz="2200"/>
              <a:t>HRMS…</a:t>
            </a:r>
            <a:r>
              <a:rPr lang="en-US" sz="2200" b="1"/>
              <a:t>0.0492</a:t>
            </a:r>
          </a:p>
          <a:p>
            <a:pPr marL="731520" lvl="2" indent="0">
              <a:spcAft>
                <a:spcPts val="600"/>
              </a:spcAft>
              <a:buNone/>
            </a:pPr>
            <a:r>
              <a:rPr lang="en-US" sz="2200"/>
              <a:t>VRMS…</a:t>
            </a:r>
            <a:r>
              <a:rPr lang="en-US" sz="2200" b="1"/>
              <a:t>0.0984</a:t>
            </a:r>
            <a:endParaRPr lang="en-US" sz="22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9011" y="1372396"/>
            <a:ext cx="6946745" cy="4113205"/>
          </a:xfrm>
          <a:prstGeom prst="rect">
            <a:avLst/>
          </a:prstGeom>
        </p:spPr>
      </p:pic>
    </p:spTree>
    <p:extLst>
      <p:ext uri="{BB962C8B-B14F-4D97-AF65-F5344CB8AC3E}">
        <p14:creationId xmlns:p14="http://schemas.microsoft.com/office/powerpoint/2010/main" val="21900481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a:t>Topo Survey</a:t>
            </a:r>
          </a:p>
          <a:p>
            <a:pPr>
              <a:spcAft>
                <a:spcPts val="600"/>
              </a:spcAft>
            </a:pPr>
            <a:r>
              <a:rPr lang="en-US" sz="2200" b="1"/>
              <a:t>Advanced Epoch Filtering</a:t>
            </a:r>
            <a:r>
              <a:rPr lang="en-US" sz="2200"/>
              <a:t> –</a:t>
            </a:r>
          </a:p>
          <a:p>
            <a:pPr>
              <a:spcAft>
                <a:spcPts val="600"/>
              </a:spcAft>
            </a:pPr>
            <a:r>
              <a:rPr lang="en-US" sz="2200" u="sng"/>
              <a:t>Precision</a:t>
            </a:r>
            <a:r>
              <a:rPr lang="en-US" sz="2200" b="1" u="sng"/>
              <a:t> </a:t>
            </a:r>
            <a:r>
              <a:rPr lang="en-US" sz="2200" u="sng"/>
              <a:t>(</a:t>
            </a:r>
            <a:r>
              <a:rPr lang="en-US" sz="2200" u="sng" err="1"/>
              <a:t>USft</a:t>
            </a:r>
            <a:r>
              <a:rPr lang="en-US" sz="2200" u="sng"/>
              <a:t>) </a:t>
            </a:r>
            <a:r>
              <a:rPr lang="en-US" sz="2200"/>
              <a:t>– establishes a Horiz. and Vert. precision threshold on measurements</a:t>
            </a:r>
          </a:p>
          <a:p>
            <a:pPr marL="731520" lvl="2" indent="0">
              <a:spcAft>
                <a:spcPts val="600"/>
              </a:spcAft>
              <a:buNone/>
            </a:pPr>
            <a:r>
              <a:rPr lang="en-US" sz="2200"/>
              <a:t>HRMS…</a:t>
            </a:r>
            <a:r>
              <a:rPr lang="en-US" sz="2200" b="1"/>
              <a:t>XXXX</a:t>
            </a:r>
          </a:p>
          <a:p>
            <a:pPr marL="731520" lvl="2" indent="0">
              <a:spcAft>
                <a:spcPts val="600"/>
              </a:spcAft>
              <a:buNone/>
            </a:pPr>
            <a:r>
              <a:rPr lang="en-US" sz="2200"/>
              <a:t>VRMS…</a:t>
            </a:r>
            <a:r>
              <a:rPr lang="en-US" sz="2200" b="1"/>
              <a:t>XXXX</a:t>
            </a:r>
            <a:endParaRPr lang="en-US" sz="22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9011" y="1373192"/>
            <a:ext cx="6946745" cy="4111612"/>
          </a:xfrm>
          <a:prstGeom prst="rect">
            <a:avLst/>
          </a:prstGeom>
        </p:spPr>
      </p:pic>
    </p:spTree>
    <p:extLst>
      <p:ext uri="{BB962C8B-B14F-4D97-AF65-F5344CB8AC3E}">
        <p14:creationId xmlns:p14="http://schemas.microsoft.com/office/powerpoint/2010/main" val="38445074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fontScale="77500" lnSpcReduction="20000"/>
          </a:bodyPr>
          <a:lstStyle/>
          <a:p>
            <a:pPr marL="0" indent="0">
              <a:spcAft>
                <a:spcPts val="600"/>
              </a:spcAft>
              <a:buNone/>
            </a:pPr>
            <a:r>
              <a:rPr lang="en-US" sz="3100" b="1"/>
              <a:t>Topo Survey</a:t>
            </a:r>
          </a:p>
          <a:p>
            <a:pPr>
              <a:spcAft>
                <a:spcPts val="600"/>
              </a:spcAft>
            </a:pPr>
            <a:r>
              <a:rPr lang="en-US" sz="2600" b="1" err="1"/>
              <a:t>SureTopo</a:t>
            </a:r>
            <a:r>
              <a:rPr lang="en-US" sz="2600" b="1"/>
              <a:t> Settings </a:t>
            </a:r>
            <a:r>
              <a:rPr lang="en-US" sz="2600"/>
              <a:t>–</a:t>
            </a:r>
          </a:p>
          <a:p>
            <a:pPr>
              <a:lnSpc>
                <a:spcPct val="110000"/>
              </a:lnSpc>
              <a:spcAft>
                <a:spcPts val="600"/>
              </a:spcAft>
            </a:pPr>
            <a:r>
              <a:rPr lang="en-US" sz="2600" u="sng"/>
              <a:t>Precision</a:t>
            </a:r>
            <a:r>
              <a:rPr lang="en-US" sz="2600" b="1" u="sng"/>
              <a:t> </a:t>
            </a:r>
            <a:r>
              <a:rPr lang="en-US" sz="2600" u="sng"/>
              <a:t>(</a:t>
            </a:r>
            <a:r>
              <a:rPr lang="en-US" sz="2600" u="sng" err="1"/>
              <a:t>USft</a:t>
            </a:r>
            <a:r>
              <a:rPr lang="en-US" sz="2600" u="sng"/>
              <a:t>)</a:t>
            </a:r>
            <a:r>
              <a:rPr lang="en-US" sz="2600"/>
              <a:t> - establishes a Horiz. and Vert. precision threshold on measurements</a:t>
            </a:r>
          </a:p>
          <a:p>
            <a:pPr marL="457200" lvl="2" indent="0">
              <a:spcAft>
                <a:spcPts val="600"/>
              </a:spcAft>
              <a:buNone/>
            </a:pPr>
            <a:r>
              <a:rPr lang="en-US" sz="2600"/>
              <a:t>Hor. Tolerance…</a:t>
            </a:r>
            <a:r>
              <a:rPr lang="en-US" sz="2600" b="1"/>
              <a:t>XXXXX</a:t>
            </a:r>
          </a:p>
          <a:p>
            <a:pPr marL="457200" lvl="2" indent="0">
              <a:spcBef>
                <a:spcPts val="0"/>
              </a:spcBef>
              <a:spcAft>
                <a:spcPts val="600"/>
              </a:spcAft>
              <a:buNone/>
            </a:pPr>
            <a:r>
              <a:rPr lang="en-US" sz="2600"/>
              <a:t>Vert. Tolerance…</a:t>
            </a:r>
            <a:r>
              <a:rPr lang="en-US" sz="2600" b="1"/>
              <a:t>XXXXX</a:t>
            </a:r>
          </a:p>
          <a:p>
            <a:pPr marL="457200" lvl="2" indent="0">
              <a:spcBef>
                <a:spcPts val="0"/>
              </a:spcBef>
              <a:spcAft>
                <a:spcPts val="600"/>
              </a:spcAft>
              <a:buNone/>
            </a:pPr>
            <a:r>
              <a:rPr lang="en-US" sz="2600"/>
              <a:t>Num. of Matches…XXXXX</a:t>
            </a:r>
          </a:p>
          <a:p>
            <a:pPr>
              <a:spcAft>
                <a:spcPts val="600"/>
              </a:spcAft>
            </a:pPr>
            <a:r>
              <a:rPr lang="en-US" sz="2600" u="sng"/>
              <a:t>Quick</a:t>
            </a:r>
            <a:r>
              <a:rPr lang="en-US" sz="2600"/>
              <a:t> – establishes a Horiz. and Vert. precision threshold on measurements</a:t>
            </a:r>
          </a:p>
          <a:p>
            <a:pPr marL="457200" lvl="2" indent="0">
              <a:spcAft>
                <a:spcPts val="600"/>
              </a:spcAft>
              <a:buNone/>
            </a:pPr>
            <a:r>
              <a:rPr lang="en-US" sz="2600"/>
              <a:t>Hor. Tolerance…</a:t>
            </a:r>
            <a:r>
              <a:rPr lang="en-US" sz="2600" b="1"/>
              <a:t>XXXXX</a:t>
            </a:r>
          </a:p>
          <a:p>
            <a:pPr marL="457200" lvl="2" indent="0">
              <a:spcBef>
                <a:spcPts val="0"/>
              </a:spcBef>
              <a:spcAft>
                <a:spcPts val="600"/>
              </a:spcAft>
              <a:buNone/>
            </a:pPr>
            <a:r>
              <a:rPr lang="en-US" sz="2600"/>
              <a:t>Vert. Tolerance…</a:t>
            </a:r>
            <a:r>
              <a:rPr lang="en-US" sz="2600" b="1"/>
              <a:t>XXXXX</a:t>
            </a:r>
          </a:p>
          <a:p>
            <a:pPr marL="457200" lvl="2" indent="0">
              <a:spcBef>
                <a:spcPts val="0"/>
              </a:spcBef>
              <a:spcAft>
                <a:spcPts val="600"/>
              </a:spcAft>
              <a:buNone/>
            </a:pPr>
            <a:r>
              <a:rPr lang="en-US" sz="2600"/>
              <a:t>Num. of Matches…XXXXX</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782312" y="1385904"/>
            <a:ext cx="6946743" cy="4111612"/>
          </a:xfrm>
          <a:prstGeom prst="rect">
            <a:avLst/>
          </a:prstGeom>
        </p:spPr>
      </p:pic>
    </p:spTree>
    <p:extLst>
      <p:ext uri="{BB962C8B-B14F-4D97-AF65-F5344CB8AC3E}">
        <p14:creationId xmlns:p14="http://schemas.microsoft.com/office/powerpoint/2010/main" val="17689714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lnSpcReduction="10000"/>
          </a:bodyPr>
          <a:lstStyle/>
          <a:p>
            <a:pPr marL="0" indent="0">
              <a:spcAft>
                <a:spcPts val="600"/>
              </a:spcAft>
              <a:buNone/>
            </a:pPr>
            <a:r>
              <a:rPr lang="en-US" sz="2400" b="1"/>
              <a:t>Topo Survey</a:t>
            </a:r>
          </a:p>
          <a:p>
            <a:pPr>
              <a:spcAft>
                <a:spcPts val="600"/>
              </a:spcAft>
            </a:pPr>
            <a:r>
              <a:rPr lang="en-US" sz="2200" b="1"/>
              <a:t>Quick</a:t>
            </a:r>
            <a:r>
              <a:rPr lang="en-US" sz="2200"/>
              <a:t> – used for collecting observations on planimetric and topographic features, and control check observation </a:t>
            </a:r>
          </a:p>
          <a:p>
            <a:pPr marL="640080" lvl="1" indent="-365760">
              <a:spcAft>
                <a:spcPts val="600"/>
              </a:spcAft>
              <a:buFont typeface="+mj-lt"/>
              <a:buAutoNum type="arabicPeriod"/>
            </a:pPr>
            <a:r>
              <a:rPr lang="en-US" sz="2200" u="sng"/>
              <a:t>Solution</a:t>
            </a:r>
            <a:r>
              <a:rPr lang="en-US" sz="2200"/>
              <a:t> – </a:t>
            </a:r>
            <a:r>
              <a:rPr lang="en-US" sz="2200" b="1"/>
              <a:t>Fixed Only</a:t>
            </a:r>
          </a:p>
          <a:p>
            <a:pPr marL="640080" lvl="1" indent="-365760">
              <a:spcAft>
                <a:spcPts val="600"/>
              </a:spcAft>
              <a:buFont typeface="+mj-lt"/>
              <a:buAutoNum type="arabicPeriod"/>
            </a:pPr>
            <a:r>
              <a:rPr lang="en-US" sz="2200" u="sng"/>
              <a:t>Average</a:t>
            </a:r>
            <a:r>
              <a:rPr lang="en-US" sz="2200"/>
              <a:t> – establishes the number of epochs collected during an observation…</a:t>
            </a:r>
            <a:r>
              <a:rPr lang="en-US" sz="2200" b="1"/>
              <a:t>3 </a:t>
            </a:r>
            <a:r>
              <a:rPr lang="en-US" sz="2200"/>
              <a:t>or</a:t>
            </a:r>
            <a:r>
              <a:rPr lang="en-US" sz="2200" b="1"/>
              <a:t> 5 minimum</a:t>
            </a:r>
          </a:p>
          <a:p>
            <a:pPr marL="640080" lvl="1" indent="-365760">
              <a:spcAft>
                <a:spcPts val="600"/>
              </a:spcAft>
              <a:buFont typeface="+mj-lt"/>
              <a:buAutoNum type="arabicPeriod"/>
            </a:pPr>
            <a:r>
              <a:rPr lang="en-US" sz="2200" u="sng"/>
              <a:t>Precision</a:t>
            </a:r>
            <a:r>
              <a:rPr lang="en-US" sz="2200" b="1" u="sng"/>
              <a:t> </a:t>
            </a:r>
            <a:r>
              <a:rPr lang="en-US" sz="2200" u="sng"/>
              <a:t>(</a:t>
            </a:r>
            <a:r>
              <a:rPr lang="en-US" sz="2200" u="sng" err="1"/>
              <a:t>USft</a:t>
            </a:r>
            <a:r>
              <a:rPr lang="en-US" sz="2200" u="sng"/>
              <a:t>) </a:t>
            </a:r>
            <a:r>
              <a:rPr lang="en-US" sz="2200"/>
              <a:t>– establishes a Horiz. and Vert. precision threshold on measurements…</a:t>
            </a:r>
            <a:r>
              <a:rPr lang="en-US" sz="2200" b="1"/>
              <a:t>Uncheck</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7666" y="1372396"/>
            <a:ext cx="6949435" cy="4113205"/>
          </a:xfrm>
          <a:prstGeom prst="rect">
            <a:avLst/>
          </a:prstGeom>
        </p:spPr>
      </p:pic>
    </p:spTree>
    <p:extLst>
      <p:ext uri="{BB962C8B-B14F-4D97-AF65-F5344CB8AC3E}">
        <p14:creationId xmlns:p14="http://schemas.microsoft.com/office/powerpoint/2010/main" val="13312411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a:t>Auto Topo Survey</a:t>
            </a:r>
          </a:p>
          <a:p>
            <a:pPr>
              <a:spcAft>
                <a:spcPts val="600"/>
              </a:spcAft>
            </a:pPr>
            <a:r>
              <a:rPr lang="en-US" sz="2200"/>
              <a:t>Solution-Fixed Only</a:t>
            </a:r>
          </a:p>
          <a:p>
            <a:pPr>
              <a:spcAft>
                <a:spcPts val="600"/>
              </a:spcAft>
            </a:pPr>
            <a:r>
              <a:rPr lang="en-US" sz="2200"/>
              <a:t>Method</a:t>
            </a:r>
          </a:p>
          <a:p>
            <a:pPr lvl="1">
              <a:spcAft>
                <a:spcPts val="600"/>
              </a:spcAft>
            </a:pPr>
            <a:r>
              <a:rPr lang="en-US" sz="2200"/>
              <a:t>By Time</a:t>
            </a:r>
          </a:p>
          <a:p>
            <a:pPr lvl="1">
              <a:spcAft>
                <a:spcPts val="600"/>
              </a:spcAft>
            </a:pPr>
            <a:r>
              <a:rPr lang="en-US" sz="2200"/>
              <a:t>By Horizontal Distance</a:t>
            </a:r>
          </a:p>
          <a:p>
            <a:pPr lvl="1">
              <a:spcAft>
                <a:spcPts val="600"/>
              </a:spcAft>
            </a:pPr>
            <a:r>
              <a:rPr lang="en-US" sz="2200"/>
              <a:t>By Slope Distance</a:t>
            </a:r>
          </a:p>
          <a:p>
            <a:pPr lvl="1">
              <a:spcAft>
                <a:spcPts val="600"/>
              </a:spcAft>
            </a:pPr>
            <a:r>
              <a:rPr lang="en-US" sz="2200"/>
              <a:t>By Elevation</a:t>
            </a:r>
          </a:p>
          <a:p>
            <a:pPr lvl="1">
              <a:spcAft>
                <a:spcPts val="600"/>
              </a:spcAft>
            </a:pPr>
            <a:r>
              <a:rPr lang="en-US" sz="2200"/>
              <a:t>By Stop and Go</a:t>
            </a:r>
          </a:p>
          <a:p>
            <a:pPr>
              <a:spcAft>
                <a:spcPts val="600"/>
              </a:spcAft>
            </a:pPr>
            <a:r>
              <a:rPr lang="en-US" sz="2200"/>
              <a:t>Interval</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2396"/>
            <a:ext cx="6952125" cy="4113205"/>
          </a:xfrm>
          <a:prstGeom prst="rect">
            <a:avLst/>
          </a:prstGeom>
        </p:spPr>
      </p:pic>
      <p:sp>
        <p:nvSpPr>
          <p:cNvPr id="2" name="Rectangle 1">
            <a:extLst>
              <a:ext uri="{FF2B5EF4-FFF2-40B4-BE49-F238E27FC236}">
                <a16:creationId xmlns:a16="http://schemas.microsoft.com/office/drawing/2014/main" id="{EF0DFBC2-8A53-DF13-FD36-B64E6683D6F6}"/>
              </a:ext>
            </a:extLst>
          </p:cNvPr>
          <p:cNvSpPr/>
          <p:nvPr/>
        </p:nvSpPr>
        <p:spPr>
          <a:xfrm>
            <a:off x="10333703" y="4817806"/>
            <a:ext cx="1278194" cy="5014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1833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lnSpcReduction="10000"/>
          </a:bodyPr>
          <a:lstStyle/>
          <a:p>
            <a:pPr marL="0" indent="0">
              <a:spcAft>
                <a:spcPts val="600"/>
              </a:spcAft>
              <a:buNone/>
            </a:pPr>
            <a:r>
              <a:rPr lang="en-US" sz="2400" b="1" dirty="0"/>
              <a:t>Stake Settings</a:t>
            </a:r>
          </a:p>
          <a:p>
            <a:pPr>
              <a:spcAft>
                <a:spcPts val="600"/>
              </a:spcAft>
            </a:pPr>
            <a:r>
              <a:rPr lang="en-US" sz="2200" b="1" dirty="0"/>
              <a:t>Horizontal Distance Tolerance </a:t>
            </a:r>
            <a:r>
              <a:rPr lang="en-US" sz="2200" dirty="0"/>
              <a:t>– determines when close enough to the point for the bull’s eye to appear.</a:t>
            </a:r>
          </a:p>
          <a:p>
            <a:pPr>
              <a:spcAft>
                <a:spcPts val="600"/>
              </a:spcAft>
            </a:pPr>
            <a:r>
              <a:rPr lang="en-US" sz="2200" b="1" dirty="0"/>
              <a:t>Vertical Distance Tolerance </a:t>
            </a:r>
            <a:r>
              <a:rPr lang="en-US" sz="2200" dirty="0"/>
              <a:t>- determines when close enough to the point for the bull’s eye to appear.</a:t>
            </a:r>
          </a:p>
          <a:p>
            <a:pPr>
              <a:spcAft>
                <a:spcPts val="600"/>
              </a:spcAft>
            </a:pPr>
            <a:r>
              <a:rPr lang="en-US" sz="2200" b="1" dirty="0"/>
              <a:t>Compass Orientation </a:t>
            </a:r>
            <a:r>
              <a:rPr lang="en-US" sz="2200" dirty="0"/>
              <a:t>– top of screen is oriented to the North during stakeout session</a:t>
            </a:r>
          </a:p>
          <a:p>
            <a:pPr>
              <a:spcAft>
                <a:spcPts val="600"/>
              </a:spcAft>
            </a:pPr>
            <a:r>
              <a:rPr lang="en-US" sz="2200" dirty="0"/>
              <a:t>Display Reference - </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7666" y="1372396"/>
            <a:ext cx="6949435" cy="4113205"/>
          </a:xfrm>
          <a:prstGeom prst="rect">
            <a:avLst/>
          </a:prstGeom>
        </p:spPr>
      </p:pic>
    </p:spTree>
    <p:extLst>
      <p:ext uri="{BB962C8B-B14F-4D97-AF65-F5344CB8AC3E}">
        <p14:creationId xmlns:p14="http://schemas.microsoft.com/office/powerpoint/2010/main" val="2923861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lnSpcReduction="10000"/>
          </a:bodyPr>
          <a:lstStyle/>
          <a:p>
            <a:pPr marL="0" indent="0">
              <a:spcAft>
                <a:spcPts val="600"/>
              </a:spcAft>
              <a:buNone/>
            </a:pPr>
            <a:r>
              <a:rPr lang="en-US" sz="2400" b="1" dirty="0"/>
              <a:t>Stake Settings</a:t>
            </a:r>
          </a:p>
          <a:p>
            <a:pPr>
              <a:spcAft>
                <a:spcPts val="600"/>
              </a:spcAft>
            </a:pPr>
            <a:r>
              <a:rPr lang="en-US" sz="2200" b="1" dirty="0"/>
              <a:t>Quick</a:t>
            </a:r>
            <a:r>
              <a:rPr lang="en-US" sz="2200" dirty="0"/>
              <a:t> – used for collecting observations on planimetric and topographic features, and control check observation </a:t>
            </a:r>
          </a:p>
          <a:p>
            <a:pPr marL="640080" lvl="1" indent="-365760">
              <a:spcAft>
                <a:spcPts val="600"/>
              </a:spcAft>
              <a:buFont typeface="+mj-lt"/>
              <a:buAutoNum type="arabicPeriod"/>
            </a:pPr>
            <a:r>
              <a:rPr lang="en-US" sz="2200" u="sng" dirty="0"/>
              <a:t>Solution</a:t>
            </a:r>
            <a:r>
              <a:rPr lang="en-US" sz="2200" dirty="0"/>
              <a:t> – </a:t>
            </a:r>
            <a:r>
              <a:rPr lang="en-US" sz="2200" b="1" dirty="0"/>
              <a:t>Fixed Only</a:t>
            </a:r>
          </a:p>
          <a:p>
            <a:pPr marL="640080" lvl="1" indent="-365760">
              <a:spcAft>
                <a:spcPts val="600"/>
              </a:spcAft>
              <a:buFont typeface="+mj-lt"/>
              <a:buAutoNum type="arabicPeriod"/>
            </a:pPr>
            <a:r>
              <a:rPr lang="en-US" sz="2200" u="sng" dirty="0"/>
              <a:t>Average</a:t>
            </a:r>
            <a:r>
              <a:rPr lang="en-US" sz="2200" dirty="0"/>
              <a:t> – establishes the number of epochs collected during an observation…</a:t>
            </a:r>
            <a:r>
              <a:rPr lang="en-US" sz="2200" b="1" dirty="0"/>
              <a:t>3 </a:t>
            </a:r>
            <a:r>
              <a:rPr lang="en-US" sz="2200" dirty="0"/>
              <a:t>or</a:t>
            </a:r>
            <a:r>
              <a:rPr lang="en-US" sz="2200" b="1" dirty="0"/>
              <a:t> 5 minimum</a:t>
            </a:r>
          </a:p>
          <a:p>
            <a:pPr marL="640080" lvl="1" indent="-365760">
              <a:spcAft>
                <a:spcPts val="600"/>
              </a:spcAft>
              <a:buFont typeface="+mj-lt"/>
              <a:buAutoNum type="arabicPeriod"/>
            </a:pPr>
            <a:r>
              <a:rPr lang="en-US" sz="2200" u="sng" dirty="0"/>
              <a:t>Precision</a:t>
            </a:r>
            <a:r>
              <a:rPr lang="en-US" sz="2200" b="1" u="sng" dirty="0"/>
              <a:t> </a:t>
            </a:r>
            <a:r>
              <a:rPr lang="en-US" sz="2200" u="sng" dirty="0"/>
              <a:t>(</a:t>
            </a:r>
            <a:r>
              <a:rPr lang="en-US" sz="2200" u="sng" dirty="0" err="1"/>
              <a:t>USft</a:t>
            </a:r>
            <a:r>
              <a:rPr lang="en-US" sz="2200" u="sng" dirty="0"/>
              <a:t>) </a:t>
            </a:r>
            <a:r>
              <a:rPr lang="en-US" sz="2200" dirty="0"/>
              <a:t>– establishes a Horiz. and Vert. precision threshold on measurements…</a:t>
            </a:r>
            <a:r>
              <a:rPr lang="en-US" sz="2200" b="1" dirty="0"/>
              <a:t>Uncheck</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7666" y="1372396"/>
            <a:ext cx="6949435" cy="4113205"/>
          </a:xfrm>
          <a:prstGeom prst="rect">
            <a:avLst/>
          </a:prstGeom>
        </p:spPr>
      </p:pic>
      <p:sp>
        <p:nvSpPr>
          <p:cNvPr id="2" name="Rectangle 1">
            <a:extLst>
              <a:ext uri="{FF2B5EF4-FFF2-40B4-BE49-F238E27FC236}">
                <a16:creationId xmlns:a16="http://schemas.microsoft.com/office/drawing/2014/main" id="{00E2892B-5BD4-256F-5E2E-C65DF432C39E}"/>
              </a:ext>
            </a:extLst>
          </p:cNvPr>
          <p:cNvSpPr/>
          <p:nvPr/>
        </p:nvSpPr>
        <p:spPr>
          <a:xfrm>
            <a:off x="10343535" y="4807974"/>
            <a:ext cx="1248697" cy="5112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46608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a:t>Grade Stake Marking</a:t>
            </a:r>
          </a:p>
          <a:p>
            <a:pPr>
              <a:spcAft>
                <a:spcPts val="600"/>
              </a:spcAft>
            </a:pPr>
            <a:r>
              <a:rPr lang="en-US" sz="2200" b="1"/>
              <a:t>Working stake length</a:t>
            </a:r>
            <a:r>
              <a:rPr lang="en-US" sz="2200"/>
              <a:t>– Enter the length of the stake</a:t>
            </a:r>
          </a:p>
          <a:p>
            <a:pPr>
              <a:spcAft>
                <a:spcPts val="600"/>
              </a:spcAft>
            </a:pPr>
            <a:r>
              <a:rPr lang="en-US" sz="2200" b="1"/>
              <a:t>Top Spacing-</a:t>
            </a:r>
            <a:r>
              <a:rPr lang="en-US" sz="2200"/>
              <a:t>Top space reserved for marking</a:t>
            </a:r>
            <a:r>
              <a:rPr lang="en-US" sz="2200" b="1"/>
              <a:t> </a:t>
            </a:r>
          </a:p>
          <a:p>
            <a:pPr>
              <a:spcAft>
                <a:spcPts val="600"/>
              </a:spcAft>
            </a:pPr>
            <a:r>
              <a:rPr lang="en-US" sz="2200" b="1"/>
              <a:t>Bottom Spacing-</a:t>
            </a:r>
            <a:r>
              <a:rPr lang="en-US" sz="2200"/>
              <a:t>Bottom space reserved for marking</a:t>
            </a:r>
          </a:p>
          <a:p>
            <a:pPr>
              <a:spcAft>
                <a:spcPts val="600"/>
              </a:spcAft>
            </a:pPr>
            <a:r>
              <a:rPr lang="en-US" sz="2200" b="1"/>
              <a:t>Cut/Fill Interval- </a:t>
            </a:r>
            <a:r>
              <a:rPr lang="en-US" sz="2200"/>
              <a:t>Even number that you want the cut/Fill rounded to</a:t>
            </a:r>
            <a:endParaRPr lang="en-US" sz="2200" b="1"/>
          </a:p>
          <a:p>
            <a:pPr marL="0" indent="0">
              <a:spcAft>
                <a:spcPts val="600"/>
              </a:spcAft>
              <a:buNone/>
            </a:pPr>
            <a:endParaRPr lang="en-US" b="1"/>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2396"/>
            <a:ext cx="6952125" cy="4113205"/>
          </a:xfrm>
          <a:prstGeom prst="rect">
            <a:avLst/>
          </a:prstGeom>
        </p:spPr>
      </p:pic>
      <p:sp>
        <p:nvSpPr>
          <p:cNvPr id="2" name="Rectangle 1">
            <a:extLst>
              <a:ext uri="{FF2B5EF4-FFF2-40B4-BE49-F238E27FC236}">
                <a16:creationId xmlns:a16="http://schemas.microsoft.com/office/drawing/2014/main" id="{8B6DB726-2BA6-D177-B173-4F3CF36B994A}"/>
              </a:ext>
            </a:extLst>
          </p:cNvPr>
          <p:cNvSpPr/>
          <p:nvPr/>
        </p:nvSpPr>
        <p:spPr>
          <a:xfrm>
            <a:off x="10343535" y="4817806"/>
            <a:ext cx="1258530" cy="5014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097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dirty="0"/>
              <a:t>Global Settings (Job)</a:t>
            </a:r>
          </a:p>
          <a:p>
            <a:pPr algn="l">
              <a:buFont typeface="Arial" panose="020B0604020202020204" pitchFamily="34" charset="0"/>
              <a:buChar char="•"/>
            </a:pPr>
            <a:r>
              <a:rPr lang="en-US" sz="2200" b="1" i="0" dirty="0">
                <a:effectLst/>
              </a:rPr>
              <a:t>Global Code Library:</a:t>
            </a:r>
          </a:p>
          <a:p>
            <a:pPr marL="742950" lvl="1" indent="-285750" algn="l">
              <a:buFont typeface="Arial" panose="020B0604020202020204" pitchFamily="34" charset="0"/>
              <a:buChar char="•"/>
            </a:pPr>
            <a:r>
              <a:rPr lang="en-US" sz="2200" b="0" i="0" dirty="0">
                <a:effectLst/>
              </a:rPr>
              <a:t>Select </a:t>
            </a:r>
            <a:r>
              <a:rPr lang="en-US" sz="2200" b="1" i="0" dirty="0">
                <a:effectLst/>
              </a:rPr>
              <a:t>Never import </a:t>
            </a:r>
            <a:r>
              <a:rPr lang="en-US" sz="2200" b="0" i="0" dirty="0">
                <a:effectLst/>
              </a:rPr>
              <a:t>to create new jobs without importing global codes.</a:t>
            </a:r>
          </a:p>
          <a:p>
            <a:pPr marL="742950" lvl="1" indent="-285750" algn="l">
              <a:buFont typeface="Arial" panose="020B0604020202020204" pitchFamily="34" charset="0"/>
              <a:buChar char="•"/>
            </a:pPr>
            <a:r>
              <a:rPr lang="en-US" sz="2200" b="0" i="0" dirty="0">
                <a:effectLst/>
              </a:rPr>
              <a:t>Select </a:t>
            </a:r>
            <a:r>
              <a:rPr lang="en-US" sz="2200" b="1" i="0" dirty="0">
                <a:effectLst/>
              </a:rPr>
              <a:t>Always import </a:t>
            </a:r>
            <a:r>
              <a:rPr lang="en-US" sz="2200" b="0" i="0" dirty="0">
                <a:effectLst/>
              </a:rPr>
              <a:t>to automatically import global codes.</a:t>
            </a:r>
          </a:p>
          <a:p>
            <a:pPr marL="742950" lvl="1" indent="-285750" algn="l">
              <a:buFont typeface="Arial" panose="020B0604020202020204" pitchFamily="34" charset="0"/>
              <a:buChar char="•"/>
            </a:pPr>
            <a:r>
              <a:rPr lang="en-US" sz="2200" b="0" i="0" dirty="0">
                <a:effectLst/>
              </a:rPr>
              <a:t>Select</a:t>
            </a:r>
            <a:r>
              <a:rPr lang="en-US" sz="2200" b="1" i="0" dirty="0">
                <a:effectLst/>
              </a:rPr>
              <a:t> Prompt to import </a:t>
            </a:r>
            <a:r>
              <a:rPr lang="en-US" sz="2200" b="0" i="0" dirty="0">
                <a:effectLst/>
              </a:rPr>
              <a:t>to choose every time if you want to import global codes.</a:t>
            </a:r>
            <a:endParaRPr lang="en-US" sz="2200" b="1"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47667" y="1372396"/>
            <a:ext cx="6949430" cy="4113202"/>
          </a:xfrm>
          <a:prstGeom prst="rect">
            <a:avLst/>
          </a:prstGeom>
        </p:spPr>
      </p:pic>
      <p:pic>
        <p:nvPicPr>
          <p:cNvPr id="2" name="Picture 1">
            <a:extLst>
              <a:ext uri="{FF2B5EF4-FFF2-40B4-BE49-F238E27FC236}">
                <a16:creationId xmlns:a16="http://schemas.microsoft.com/office/drawing/2014/main" id="{118439DC-6EEA-EB15-F52C-25D67118B7A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8062" y="315568"/>
            <a:ext cx="637848" cy="886764"/>
          </a:xfrm>
          <a:prstGeom prst="rect">
            <a:avLst/>
          </a:prstGeom>
        </p:spPr>
      </p:pic>
    </p:spTree>
    <p:extLst>
      <p:ext uri="{BB962C8B-B14F-4D97-AF65-F5344CB8AC3E}">
        <p14:creationId xmlns:p14="http://schemas.microsoft.com/office/powerpoint/2010/main" val="17442793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200" b="1"/>
              <a:t>Stake Point Icon- </a:t>
            </a:r>
            <a:r>
              <a:rPr lang="en-US" sz="2200"/>
              <a:t>Define how staked points will be displayed on map</a:t>
            </a:r>
          </a:p>
          <a:p>
            <a:pPr marL="0" indent="0">
              <a:spcAft>
                <a:spcPts val="600"/>
              </a:spcAft>
              <a:buNone/>
            </a:pPr>
            <a:r>
              <a:rPr lang="en-US" sz="2200" b="1"/>
              <a:t>Icon-</a:t>
            </a:r>
            <a:r>
              <a:rPr lang="en-US" sz="2200"/>
              <a:t> Select what special icon you want displayed</a:t>
            </a:r>
          </a:p>
          <a:p>
            <a:pPr marL="0" indent="0">
              <a:spcAft>
                <a:spcPts val="600"/>
              </a:spcAft>
              <a:buNone/>
            </a:pPr>
            <a:r>
              <a:rPr lang="en-US" sz="2200" b="1"/>
              <a:t>Use Tolerance Colors- </a:t>
            </a:r>
            <a:r>
              <a:rPr lang="en-US" sz="2200"/>
              <a:t>A checked box allows you to choose color based on inside or outside distance tolerance</a:t>
            </a:r>
          </a:p>
          <a:p>
            <a:pPr marL="0" indent="0">
              <a:spcAft>
                <a:spcPts val="600"/>
              </a:spcAft>
              <a:buNone/>
            </a:pPr>
            <a:r>
              <a:rPr lang="en-US" sz="2200" b="1"/>
              <a:t>Color-</a:t>
            </a:r>
            <a:r>
              <a:rPr lang="en-US" sz="2200"/>
              <a:t>Allows you to choose color of icon</a:t>
            </a:r>
            <a:endParaRPr lang="en-US" sz="2200" b="1"/>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2396"/>
            <a:ext cx="6952125" cy="4113205"/>
          </a:xfrm>
          <a:prstGeom prst="rect">
            <a:avLst/>
          </a:prstGeom>
        </p:spPr>
      </p:pic>
      <p:sp>
        <p:nvSpPr>
          <p:cNvPr id="2" name="Rectangle 1">
            <a:extLst>
              <a:ext uri="{FF2B5EF4-FFF2-40B4-BE49-F238E27FC236}">
                <a16:creationId xmlns:a16="http://schemas.microsoft.com/office/drawing/2014/main" id="{4E273C46-A74D-E4DA-8693-04D0676289E8}"/>
              </a:ext>
            </a:extLst>
          </p:cNvPr>
          <p:cNvSpPr/>
          <p:nvPr/>
        </p:nvSpPr>
        <p:spPr>
          <a:xfrm>
            <a:off x="10343535" y="4817806"/>
            <a:ext cx="1258530" cy="4817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5933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a:t>Point Naming</a:t>
            </a:r>
          </a:p>
          <a:p>
            <a:pPr marL="0" indent="0">
              <a:spcAft>
                <a:spcPts val="600"/>
              </a:spcAft>
              <a:buNone/>
            </a:pPr>
            <a:r>
              <a:rPr lang="en-US" sz="2200" b="1"/>
              <a:t>Prefix/Suffix-</a:t>
            </a:r>
            <a:r>
              <a:rPr lang="en-US" sz="2200"/>
              <a:t>can be added to point name</a:t>
            </a:r>
          </a:p>
          <a:p>
            <a:pPr marL="0" indent="0">
              <a:spcAft>
                <a:spcPts val="600"/>
              </a:spcAft>
              <a:buNone/>
            </a:pPr>
            <a:r>
              <a:rPr lang="en-US" sz="2200" b="1"/>
              <a:t>Name as-</a:t>
            </a:r>
            <a:r>
              <a:rPr lang="en-US" sz="2200"/>
              <a:t>You can use Design point, Next stake point, Design pt. Prefix, Design pt. suffix, Design pt. + Constant, or Range start </a:t>
            </a:r>
            <a:endParaRPr lang="en-US" sz="2200" b="1"/>
          </a:p>
          <a:p>
            <a:pPr marL="0" indent="0">
              <a:spcAft>
                <a:spcPts val="600"/>
              </a:spcAft>
              <a:buNone/>
            </a:pPr>
            <a:r>
              <a:rPr lang="en-US" sz="2200" b="1"/>
              <a:t>Note-</a:t>
            </a:r>
            <a:r>
              <a:rPr lang="en-US" sz="2200"/>
              <a:t>You can choose Design Point, Design pt. prefix, Design pt. suffix, Station &amp; Offset, or none</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7666" y="1372396"/>
            <a:ext cx="6949435" cy="4113205"/>
          </a:xfrm>
          <a:prstGeom prst="rect">
            <a:avLst/>
          </a:prstGeom>
        </p:spPr>
      </p:pic>
      <p:sp>
        <p:nvSpPr>
          <p:cNvPr id="2" name="Rectangle 1">
            <a:extLst>
              <a:ext uri="{FF2B5EF4-FFF2-40B4-BE49-F238E27FC236}">
                <a16:creationId xmlns:a16="http://schemas.microsoft.com/office/drawing/2014/main" id="{A3AE3318-ABB2-C08D-123C-4243BC657E56}"/>
              </a:ext>
            </a:extLst>
          </p:cNvPr>
          <p:cNvSpPr/>
          <p:nvPr/>
        </p:nvSpPr>
        <p:spPr>
          <a:xfrm>
            <a:off x="10343535" y="4817806"/>
            <a:ext cx="1278194" cy="4916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1021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a:t>Tracking</a:t>
            </a:r>
          </a:p>
          <a:p>
            <a:pPr>
              <a:spcAft>
                <a:spcPts val="600"/>
              </a:spcAft>
            </a:pPr>
            <a:r>
              <a:rPr lang="en-US" sz="2200"/>
              <a:t>Current constellations used in US; </a:t>
            </a:r>
            <a:r>
              <a:rPr lang="en-US" sz="2200" b="1"/>
              <a:t>GPS, Glonass, Beidou, and Galileo</a:t>
            </a:r>
          </a:p>
          <a:p>
            <a:pPr>
              <a:spcAft>
                <a:spcPts val="600"/>
              </a:spcAft>
            </a:pPr>
            <a:r>
              <a:rPr lang="en-US" sz="2200"/>
              <a:t>GR 3 – </a:t>
            </a:r>
            <a:r>
              <a:rPr lang="en-US" sz="2200" b="1"/>
              <a:t>GPS+GLO only</a:t>
            </a:r>
          </a:p>
          <a:p>
            <a:pPr>
              <a:spcAft>
                <a:spcPts val="600"/>
              </a:spcAft>
            </a:pPr>
            <a:r>
              <a:rPr lang="en-US" sz="2200"/>
              <a:t>HiPer V – </a:t>
            </a:r>
            <a:r>
              <a:rPr lang="en-US" sz="2200" b="1"/>
              <a:t>GPS+GLO only</a:t>
            </a:r>
          </a:p>
          <a:p>
            <a:pPr>
              <a:spcAft>
                <a:spcPts val="600"/>
              </a:spcAft>
            </a:pPr>
            <a:r>
              <a:rPr lang="en-US" sz="2200"/>
              <a:t>Hyper VR – </a:t>
            </a:r>
            <a:r>
              <a:rPr lang="en-US" sz="2200" b="1"/>
              <a:t>GPS+GLO+BDS+GAL</a:t>
            </a:r>
          </a:p>
          <a:p>
            <a:pPr>
              <a:spcAft>
                <a:spcPts val="600"/>
              </a:spcAft>
            </a:pPr>
            <a:r>
              <a:rPr lang="en-US" sz="2200"/>
              <a:t>Hyper HR - </a:t>
            </a:r>
            <a:r>
              <a:rPr lang="en-US" sz="2200" b="1"/>
              <a:t>GPS+GLO</a:t>
            </a:r>
            <a:r>
              <a:rPr lang="en-US" sz="2200" b="1">
                <a:solidFill>
                  <a:srgbClr val="FF0000"/>
                </a:solidFill>
              </a:rPr>
              <a:t>+BDS+GAL </a:t>
            </a:r>
          </a:p>
          <a:p>
            <a:pPr marL="228600" lvl="1" indent="0">
              <a:spcBef>
                <a:spcPts val="0"/>
              </a:spcBef>
              <a:spcAft>
                <a:spcPts val="600"/>
              </a:spcAft>
              <a:buNone/>
            </a:pPr>
            <a:r>
              <a:rPr lang="en-US" sz="2000">
                <a:solidFill>
                  <a:srgbClr val="FF0000"/>
                </a:solidFill>
              </a:rPr>
              <a:t>(Only if receiver has been upgraded)</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7666" y="1372396"/>
            <a:ext cx="6949435" cy="4113205"/>
          </a:xfrm>
          <a:prstGeom prst="rect">
            <a:avLst/>
          </a:prstGeom>
        </p:spPr>
      </p:pic>
    </p:spTree>
    <p:extLst>
      <p:ext uri="{BB962C8B-B14F-4D97-AF65-F5344CB8AC3E}">
        <p14:creationId xmlns:p14="http://schemas.microsoft.com/office/powerpoint/2010/main" val="10211708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Advanced</a:t>
            </a:r>
          </a:p>
          <a:p>
            <a:pPr marL="0" indent="0">
              <a:spcAft>
                <a:spcPts val="600"/>
              </a:spcAft>
              <a:buNone/>
            </a:pPr>
            <a:r>
              <a:rPr lang="en-US" sz="2200" b="1"/>
              <a:t>RTK Position-</a:t>
            </a:r>
            <a:r>
              <a:rPr lang="en-US" sz="2200"/>
              <a:t>Extrapolation or Matched Epoch.</a:t>
            </a:r>
          </a:p>
          <a:p>
            <a:pPr marL="0" indent="0">
              <a:spcAft>
                <a:spcPts val="600"/>
              </a:spcAft>
              <a:buNone/>
            </a:pPr>
            <a:r>
              <a:rPr lang="en-US" sz="2200" b="1"/>
              <a:t>Base Sat Limit-</a:t>
            </a:r>
            <a:r>
              <a:rPr lang="en-US" sz="2200"/>
              <a:t>can set number of satellites to transmit from base. Uncheck</a:t>
            </a:r>
            <a:endParaRPr lang="en-US" sz="2200" b="1"/>
          </a:p>
          <a:p>
            <a:pPr marL="0" indent="0">
              <a:spcAft>
                <a:spcPts val="600"/>
              </a:spcAft>
              <a:buNone/>
            </a:pPr>
            <a:r>
              <a:rPr lang="en-US" sz="2200" b="1"/>
              <a:t>Multipath Reduction-</a:t>
            </a:r>
            <a:r>
              <a:rPr lang="en-US" sz="2200"/>
              <a:t>helps reduce multipath. Leave checked</a:t>
            </a:r>
          </a:p>
          <a:p>
            <a:pPr marL="0" indent="0">
              <a:spcAft>
                <a:spcPts val="600"/>
              </a:spcAft>
              <a:buNone/>
            </a:pPr>
            <a:r>
              <a:rPr lang="en-US" sz="2200" b="1"/>
              <a:t>Canopy Environment-????</a:t>
            </a:r>
            <a:endParaRPr lang="en-US" sz="2200"/>
          </a:p>
          <a:p>
            <a:pPr marL="0" indent="0">
              <a:spcAft>
                <a:spcPts val="600"/>
              </a:spcAft>
              <a:buNone/>
            </a:pPr>
            <a:endParaRPr lang="en-US"/>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2396"/>
            <a:ext cx="6952125" cy="4113205"/>
          </a:xfrm>
          <a:prstGeom prst="rect">
            <a:avLst/>
          </a:prstGeom>
        </p:spPr>
      </p:pic>
      <p:sp>
        <p:nvSpPr>
          <p:cNvPr id="5" name="Arrow: Down 4">
            <a:extLst>
              <a:ext uri="{FF2B5EF4-FFF2-40B4-BE49-F238E27FC236}">
                <a16:creationId xmlns:a16="http://schemas.microsoft.com/office/drawing/2014/main" id="{C9A5D93C-0B16-A2E3-1B0A-142696DF1429}"/>
              </a:ext>
            </a:extLst>
          </p:cNvPr>
          <p:cNvSpPr/>
          <p:nvPr/>
        </p:nvSpPr>
        <p:spPr>
          <a:xfrm rot="10800000">
            <a:off x="4954476" y="1794287"/>
            <a:ext cx="286118" cy="447468"/>
          </a:xfrm>
          <a:prstGeom prst="downArrow">
            <a:avLst>
              <a:gd name="adj1" fmla="val 50000"/>
              <a:gd name="adj2" fmla="val 4784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05333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RTK Settings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2396"/>
            <a:ext cx="6952125" cy="4113205"/>
          </a:xfrm>
          <a:prstGeom prst="rect">
            <a:avLst/>
          </a:prstGeom>
        </p:spPr>
      </p:pic>
      <p:sp>
        <p:nvSpPr>
          <p:cNvPr id="5" name="Arrow: Right 4">
            <a:extLst>
              <a:ext uri="{FF2B5EF4-FFF2-40B4-BE49-F238E27FC236}">
                <a16:creationId xmlns:a16="http://schemas.microsoft.com/office/drawing/2014/main" id="{04684D9E-F2F1-02D6-25B4-F886DD9D459E}"/>
              </a:ext>
            </a:extLst>
          </p:cNvPr>
          <p:cNvSpPr/>
          <p:nvPr/>
        </p:nvSpPr>
        <p:spPr>
          <a:xfrm rot="10800000">
            <a:off x="6282812" y="1828800"/>
            <a:ext cx="668594" cy="21630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59112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RTK Settings</a:t>
            </a:r>
          </a:p>
          <a:p>
            <a:pPr>
              <a:spcAft>
                <a:spcPts val="600"/>
              </a:spcAft>
            </a:pPr>
            <a:r>
              <a:rPr lang="en-US"/>
              <a:t>Set Fix Level to </a:t>
            </a:r>
            <a:r>
              <a:rPr lang="en-US">
                <a:solidFill>
                  <a:srgbClr val="FF0000"/>
                </a:solidFill>
              </a:rPr>
              <a:t>Medium</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2396"/>
            <a:ext cx="6952125" cy="4113205"/>
          </a:xfrm>
          <a:prstGeom prst="rect">
            <a:avLst/>
          </a:prstGeom>
        </p:spPr>
      </p:pic>
      <p:cxnSp>
        <p:nvCxnSpPr>
          <p:cNvPr id="5" name="Straight Arrow Connector 4">
            <a:extLst>
              <a:ext uri="{FF2B5EF4-FFF2-40B4-BE49-F238E27FC236}">
                <a16:creationId xmlns:a16="http://schemas.microsoft.com/office/drawing/2014/main" id="{6F5FD656-94EA-6793-E66A-26B8B9160AA5}"/>
              </a:ext>
            </a:extLst>
          </p:cNvPr>
          <p:cNvCxnSpPr/>
          <p:nvPr/>
        </p:nvCxnSpPr>
        <p:spPr>
          <a:xfrm>
            <a:off x="8019288" y="1769806"/>
            <a:ext cx="397125" cy="4522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978CF73-6D2E-F4D4-94C3-4159D886FE35}"/>
              </a:ext>
            </a:extLst>
          </p:cNvPr>
          <p:cNvCxnSpPr/>
          <p:nvPr/>
        </p:nvCxnSpPr>
        <p:spPr>
          <a:xfrm>
            <a:off x="10363200" y="850392"/>
            <a:ext cx="554737" cy="457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50691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endParaRPr lang="en-US" b="1"/>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2396"/>
            <a:ext cx="6952125" cy="4113205"/>
          </a:xfrm>
          <a:prstGeom prst="rect">
            <a:avLst/>
          </a:prstGeom>
        </p:spPr>
      </p:pic>
      <p:sp>
        <p:nvSpPr>
          <p:cNvPr id="2" name="Rectangle 1">
            <a:extLst>
              <a:ext uri="{FF2B5EF4-FFF2-40B4-BE49-F238E27FC236}">
                <a16:creationId xmlns:a16="http://schemas.microsoft.com/office/drawing/2014/main" id="{2E85CD04-6CE8-FB18-3656-B6BA85A86B65}"/>
              </a:ext>
            </a:extLst>
          </p:cNvPr>
          <p:cNvSpPr/>
          <p:nvPr/>
        </p:nvSpPr>
        <p:spPr>
          <a:xfrm>
            <a:off x="10343535" y="4817806"/>
            <a:ext cx="1258530" cy="4916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8113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Miscellaneous</a:t>
            </a:r>
          </a:p>
          <a:p>
            <a:pPr>
              <a:spcAft>
                <a:spcPts val="600"/>
              </a:spcAft>
            </a:pPr>
            <a:r>
              <a:rPr lang="en-US"/>
              <a:t>Prompt for antenna height- ask for height before point is stored</a:t>
            </a:r>
          </a:p>
          <a:p>
            <a:pPr>
              <a:spcAft>
                <a:spcPts val="600"/>
              </a:spcAft>
            </a:pPr>
            <a:r>
              <a:rPr lang="en-US"/>
              <a:t>Stakeout sound- indicates the point is staked</a:t>
            </a:r>
          </a:p>
          <a:p>
            <a:pPr>
              <a:spcAft>
                <a:spcPts val="600"/>
              </a:spcAft>
            </a:pPr>
            <a:r>
              <a:rPr lang="en-US"/>
              <a:t>Beep on storing points- beeps each time a point is stored.  On by default</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1" y="1372396"/>
            <a:ext cx="6952125" cy="4113205"/>
          </a:xfrm>
          <a:prstGeom prst="rect">
            <a:avLst/>
          </a:prstGeom>
        </p:spPr>
      </p:pic>
      <p:sp>
        <p:nvSpPr>
          <p:cNvPr id="2" name="Arrow: Down 1">
            <a:extLst>
              <a:ext uri="{FF2B5EF4-FFF2-40B4-BE49-F238E27FC236}">
                <a16:creationId xmlns:a16="http://schemas.microsoft.com/office/drawing/2014/main" id="{4266E188-5608-20FE-B9FC-C8B14B778C28}"/>
              </a:ext>
            </a:extLst>
          </p:cNvPr>
          <p:cNvSpPr/>
          <p:nvPr/>
        </p:nvSpPr>
        <p:spPr>
          <a:xfrm rot="10800000">
            <a:off x="10917937" y="1897625"/>
            <a:ext cx="216309" cy="63909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71729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Configuration Library </a:t>
            </a:r>
            <a:r>
              <a:rPr lang="en-US" sz="1800" b="1" dirty="0"/>
              <a:t>(Network RTK)</a:t>
            </a:r>
          </a:p>
          <a:p>
            <a:pPr>
              <a:spcAft>
                <a:spcPts val="600"/>
              </a:spcAft>
            </a:pPr>
            <a:r>
              <a:rPr lang="en-US" sz="2200" b="1" dirty="0"/>
              <a:t>Create a GR-3 Network Rover</a:t>
            </a:r>
          </a:p>
          <a:p>
            <a:pPr marL="0" indent="0">
              <a:buNone/>
            </a:pPr>
            <a:endParaRPr lang="en-US" sz="2400"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2396"/>
            <a:ext cx="6952123" cy="4113205"/>
          </a:xfrm>
          <a:prstGeom prst="rect">
            <a:avLst/>
          </a:prstGeom>
        </p:spPr>
      </p:pic>
      <p:sp>
        <p:nvSpPr>
          <p:cNvPr id="5" name="Rectangle 4">
            <a:extLst>
              <a:ext uri="{FF2B5EF4-FFF2-40B4-BE49-F238E27FC236}">
                <a16:creationId xmlns:a16="http://schemas.microsoft.com/office/drawing/2014/main" id="{5E3595F5-448D-6AB2-7EBE-A41A56C3E1BD}"/>
              </a:ext>
            </a:extLst>
          </p:cNvPr>
          <p:cNvSpPr/>
          <p:nvPr/>
        </p:nvSpPr>
        <p:spPr>
          <a:xfrm>
            <a:off x="8950362" y="4819426"/>
            <a:ext cx="1290918" cy="523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87532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Configuration</a:t>
            </a:r>
          </a:p>
          <a:p>
            <a:pPr>
              <a:spcAft>
                <a:spcPts val="600"/>
              </a:spcAft>
            </a:pPr>
            <a:r>
              <a:rPr lang="en-US"/>
              <a:t>Name</a:t>
            </a:r>
          </a:p>
          <a:p>
            <a:pPr>
              <a:spcAft>
                <a:spcPts val="600"/>
              </a:spcAft>
            </a:pPr>
            <a:r>
              <a:rPr lang="en-US"/>
              <a:t>Type</a:t>
            </a:r>
          </a:p>
          <a:p>
            <a:pPr>
              <a:spcAft>
                <a:spcPts val="600"/>
              </a:spcAft>
            </a:pPr>
            <a:r>
              <a:rPr lang="en-US"/>
              <a:t>Corrections</a:t>
            </a:r>
          </a:p>
          <a:p>
            <a:pPr>
              <a:spcAft>
                <a:spcPts val="600"/>
              </a:spcAft>
            </a:pPr>
            <a:r>
              <a:rPr lang="en-US"/>
              <a:t>Protocol</a:t>
            </a:r>
          </a:p>
          <a:p>
            <a:pPr marL="0" indent="0">
              <a:buNone/>
            </a:pPr>
            <a:endParaRPr lang="en-US" sz="2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2396"/>
            <a:ext cx="6952123" cy="4113204"/>
          </a:xfrm>
          <a:prstGeom prst="rect">
            <a:avLst/>
          </a:prstGeom>
        </p:spPr>
      </p:pic>
      <p:sp>
        <p:nvSpPr>
          <p:cNvPr id="2" name="Rectangle 1">
            <a:extLst>
              <a:ext uri="{FF2B5EF4-FFF2-40B4-BE49-F238E27FC236}">
                <a16:creationId xmlns:a16="http://schemas.microsoft.com/office/drawing/2014/main" id="{5E2CD262-05DF-740B-3C49-441E37FA15E8}"/>
              </a:ext>
            </a:extLst>
          </p:cNvPr>
          <p:cNvSpPr/>
          <p:nvPr/>
        </p:nvSpPr>
        <p:spPr>
          <a:xfrm>
            <a:off x="10323871" y="4798142"/>
            <a:ext cx="1288026" cy="5309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4844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dirty="0"/>
              <a:t>Global Settings (Job)</a:t>
            </a:r>
          </a:p>
          <a:p>
            <a:pPr algn="l">
              <a:buFont typeface="Arial" panose="020B0604020202020204" pitchFamily="34" charset="0"/>
              <a:buChar char="•"/>
            </a:pPr>
            <a:r>
              <a:rPr lang="en-US" sz="2200" b="1" i="0" dirty="0" err="1">
                <a:effectLst/>
              </a:rPr>
              <a:t>mmGPS</a:t>
            </a:r>
            <a:r>
              <a:rPr lang="en-US" sz="2200" b="1" i="0" dirty="0">
                <a:effectLst/>
              </a:rPr>
              <a:t> Settings:</a:t>
            </a:r>
          </a:p>
          <a:p>
            <a:pPr lvl="1"/>
            <a:r>
              <a:rPr lang="en-US" sz="2200" b="0" i="0" dirty="0">
                <a:effectLst/>
              </a:rPr>
              <a:t>Select </a:t>
            </a:r>
            <a:r>
              <a:rPr lang="en-US" sz="2200" b="1" i="0" dirty="0">
                <a:effectLst/>
              </a:rPr>
              <a:t>Never import </a:t>
            </a:r>
            <a:r>
              <a:rPr lang="en-US" sz="2200" b="0" i="0" dirty="0">
                <a:effectLst/>
              </a:rPr>
              <a:t>to create new jobs without importing </a:t>
            </a:r>
            <a:r>
              <a:rPr lang="en-US" sz="2200" b="0" i="0" dirty="0" err="1">
                <a:effectLst/>
              </a:rPr>
              <a:t>mmGPS</a:t>
            </a:r>
            <a:r>
              <a:rPr lang="en-US" sz="2200" b="0" i="0" dirty="0">
                <a:effectLst/>
              </a:rPr>
              <a:t> settings.</a:t>
            </a:r>
          </a:p>
          <a:p>
            <a:pPr lvl="1"/>
            <a:r>
              <a:rPr lang="en-US" sz="2200" b="0" i="0" dirty="0">
                <a:effectLst/>
              </a:rPr>
              <a:t>Select </a:t>
            </a:r>
            <a:r>
              <a:rPr lang="en-US" sz="2200" b="1" i="0" dirty="0">
                <a:effectLst/>
              </a:rPr>
              <a:t>Always import </a:t>
            </a:r>
            <a:r>
              <a:rPr lang="en-US" sz="2200" b="0" i="0" dirty="0">
                <a:effectLst/>
              </a:rPr>
              <a:t>to automatically import </a:t>
            </a:r>
            <a:r>
              <a:rPr lang="en-US" sz="2200" b="0" i="0" dirty="0" err="1">
                <a:effectLst/>
              </a:rPr>
              <a:t>mmGPS</a:t>
            </a:r>
            <a:r>
              <a:rPr lang="en-US" sz="2200" b="0" i="0" dirty="0">
                <a:effectLst/>
              </a:rPr>
              <a:t> settings.</a:t>
            </a:r>
          </a:p>
          <a:p>
            <a:pPr lvl="1"/>
            <a:r>
              <a:rPr lang="en-US" sz="2200" b="0" i="0" dirty="0">
                <a:effectLst/>
              </a:rPr>
              <a:t>Select </a:t>
            </a:r>
            <a:r>
              <a:rPr lang="en-US" sz="2200" b="1" i="0" dirty="0">
                <a:effectLst/>
              </a:rPr>
              <a:t>Prompt to import </a:t>
            </a:r>
            <a:r>
              <a:rPr lang="en-US" sz="2200" b="0" i="0" dirty="0">
                <a:effectLst/>
              </a:rPr>
              <a:t>to choose every time if you want to import </a:t>
            </a:r>
            <a:r>
              <a:rPr lang="en-US" sz="2200" b="0" i="0" dirty="0" err="1">
                <a:effectLst/>
              </a:rPr>
              <a:t>mmGPS</a:t>
            </a:r>
            <a:r>
              <a:rPr lang="en-US" sz="2200" b="0" i="0" dirty="0">
                <a:effectLst/>
              </a:rPr>
              <a:t> settings.</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47667" y="1372396"/>
            <a:ext cx="6949430" cy="4113201"/>
          </a:xfrm>
          <a:prstGeom prst="rect">
            <a:avLst/>
          </a:prstGeom>
        </p:spPr>
      </p:pic>
      <p:pic>
        <p:nvPicPr>
          <p:cNvPr id="2" name="Picture 1">
            <a:extLst>
              <a:ext uri="{FF2B5EF4-FFF2-40B4-BE49-F238E27FC236}">
                <a16:creationId xmlns:a16="http://schemas.microsoft.com/office/drawing/2014/main" id="{118439DC-6EEA-EB15-F52C-25D67118B7A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8062" y="315568"/>
            <a:ext cx="637848" cy="886764"/>
          </a:xfrm>
          <a:prstGeom prst="rect">
            <a:avLst/>
          </a:prstGeom>
        </p:spPr>
      </p:pic>
    </p:spTree>
    <p:extLst>
      <p:ext uri="{BB962C8B-B14F-4D97-AF65-F5344CB8AC3E}">
        <p14:creationId xmlns:p14="http://schemas.microsoft.com/office/powerpoint/2010/main" val="26544127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Rover Receiver</a:t>
            </a:r>
          </a:p>
          <a:p>
            <a:pPr>
              <a:spcAft>
                <a:spcPts val="600"/>
              </a:spcAft>
            </a:pPr>
            <a:r>
              <a:rPr lang="en-US"/>
              <a:t>Receiver Model</a:t>
            </a:r>
          </a:p>
          <a:p>
            <a:pPr>
              <a:spcAft>
                <a:spcPts val="600"/>
              </a:spcAft>
            </a:pPr>
            <a:r>
              <a:rPr lang="en-US"/>
              <a:t>Elevation Mask</a:t>
            </a:r>
          </a:p>
          <a:p>
            <a:pPr>
              <a:spcAft>
                <a:spcPts val="600"/>
              </a:spcAft>
            </a:pPr>
            <a:r>
              <a:rPr lang="en-US"/>
              <a:t>Antenna Details</a:t>
            </a:r>
          </a:p>
          <a:p>
            <a:pPr lvl="1">
              <a:spcAft>
                <a:spcPts val="600"/>
              </a:spcAft>
            </a:pPr>
            <a:r>
              <a:rPr lang="en-US"/>
              <a:t>Slant </a:t>
            </a:r>
          </a:p>
          <a:p>
            <a:pPr lvl="1">
              <a:spcAft>
                <a:spcPts val="600"/>
              </a:spcAft>
            </a:pPr>
            <a:r>
              <a:rPr lang="en-US"/>
              <a:t>Vertical</a:t>
            </a:r>
          </a:p>
          <a:p>
            <a:pPr marL="0" indent="0">
              <a:buNone/>
            </a:pPr>
            <a:endParaRPr lang="en-US" sz="2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2396"/>
            <a:ext cx="6952123" cy="4113204"/>
          </a:xfrm>
          <a:prstGeom prst="rect">
            <a:avLst/>
          </a:prstGeom>
        </p:spPr>
      </p:pic>
      <p:sp>
        <p:nvSpPr>
          <p:cNvPr id="5" name="Rectangle 4">
            <a:extLst>
              <a:ext uri="{FF2B5EF4-FFF2-40B4-BE49-F238E27FC236}">
                <a16:creationId xmlns:a16="http://schemas.microsoft.com/office/drawing/2014/main" id="{93A2920C-AB41-4631-F3FC-A7352F79640E}"/>
              </a:ext>
            </a:extLst>
          </p:cNvPr>
          <p:cNvSpPr/>
          <p:nvPr/>
        </p:nvSpPr>
        <p:spPr>
          <a:xfrm>
            <a:off x="10343535" y="4817806"/>
            <a:ext cx="1268362" cy="523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52675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dirty="0"/>
              <a:t>Rover Radio</a:t>
            </a:r>
          </a:p>
          <a:p>
            <a:pPr>
              <a:spcAft>
                <a:spcPts val="600"/>
              </a:spcAft>
            </a:pPr>
            <a:r>
              <a:rPr lang="en-US" b="1" dirty="0"/>
              <a:t>Controller</a:t>
            </a:r>
          </a:p>
          <a:p>
            <a:pPr>
              <a:spcAft>
                <a:spcPts val="600"/>
              </a:spcAft>
            </a:pPr>
            <a:endParaRPr lang="en-US" b="1" dirty="0"/>
          </a:p>
          <a:p>
            <a:pPr marL="0" indent="0">
              <a:buNone/>
            </a:pPr>
            <a:endParaRPr lang="en-US" sz="2400"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2396"/>
            <a:ext cx="6952123" cy="4113204"/>
          </a:xfrm>
          <a:prstGeom prst="rect">
            <a:avLst/>
          </a:prstGeom>
        </p:spPr>
      </p:pic>
      <p:sp>
        <p:nvSpPr>
          <p:cNvPr id="2" name="Rectangle 1">
            <a:extLst>
              <a:ext uri="{FF2B5EF4-FFF2-40B4-BE49-F238E27FC236}">
                <a16:creationId xmlns:a16="http://schemas.microsoft.com/office/drawing/2014/main" id="{F2C92596-F452-2461-DDE9-FF715EFF5C4C}"/>
              </a:ext>
            </a:extLst>
          </p:cNvPr>
          <p:cNvSpPr/>
          <p:nvPr/>
        </p:nvSpPr>
        <p:spPr>
          <a:xfrm>
            <a:off x="10333703" y="4807974"/>
            <a:ext cx="1268362" cy="501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6108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Internet Address</a:t>
            </a:r>
          </a:p>
          <a:p>
            <a:pPr>
              <a:spcAft>
                <a:spcPts val="600"/>
              </a:spcAft>
            </a:pPr>
            <a:r>
              <a:rPr lang="en-US"/>
              <a:t>Setting up a connection to MoDOT Real Time Network</a:t>
            </a:r>
          </a:p>
          <a:p>
            <a:pPr marL="0" indent="0">
              <a:buNone/>
            </a:pPr>
            <a:endParaRPr lang="en-US" sz="2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2396"/>
            <a:ext cx="6952123" cy="4113204"/>
          </a:xfrm>
          <a:prstGeom prst="rect">
            <a:avLst/>
          </a:prstGeom>
        </p:spPr>
      </p:pic>
      <p:sp>
        <p:nvSpPr>
          <p:cNvPr id="2" name="Rectangle 1">
            <a:extLst>
              <a:ext uri="{FF2B5EF4-FFF2-40B4-BE49-F238E27FC236}">
                <a16:creationId xmlns:a16="http://schemas.microsoft.com/office/drawing/2014/main" id="{DA5E2D5F-EA57-3958-3456-0837F3D3D142}"/>
              </a:ext>
            </a:extLst>
          </p:cNvPr>
          <p:cNvSpPr/>
          <p:nvPr/>
        </p:nvSpPr>
        <p:spPr>
          <a:xfrm>
            <a:off x="6587613" y="4198374"/>
            <a:ext cx="1268361" cy="4916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16972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Edit Internet Address</a:t>
            </a:r>
          </a:p>
          <a:p>
            <a:pPr>
              <a:spcAft>
                <a:spcPts val="600"/>
              </a:spcAft>
            </a:pPr>
            <a:r>
              <a:rPr lang="en-US"/>
              <a:t>Label- just a name</a:t>
            </a:r>
          </a:p>
          <a:p>
            <a:pPr>
              <a:spcAft>
                <a:spcPts val="600"/>
              </a:spcAft>
            </a:pPr>
            <a:r>
              <a:rPr lang="en-US"/>
              <a:t>Address- rtk3.modot.mo.gov</a:t>
            </a:r>
          </a:p>
          <a:p>
            <a:pPr>
              <a:spcAft>
                <a:spcPts val="600"/>
              </a:spcAft>
            </a:pPr>
            <a:r>
              <a:rPr lang="en-US"/>
              <a:t>Login- insert your username </a:t>
            </a:r>
          </a:p>
          <a:p>
            <a:pPr>
              <a:spcAft>
                <a:spcPts val="600"/>
              </a:spcAft>
            </a:pPr>
            <a:r>
              <a:rPr lang="en-US"/>
              <a:t>Password- insert your password</a:t>
            </a:r>
          </a:p>
          <a:p>
            <a:pPr marL="0" indent="0">
              <a:buNone/>
            </a:pPr>
            <a:endParaRPr lang="en-US" sz="2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2396"/>
            <a:ext cx="6952123" cy="4113204"/>
          </a:xfrm>
          <a:prstGeom prst="rect">
            <a:avLst/>
          </a:prstGeom>
        </p:spPr>
      </p:pic>
      <p:sp>
        <p:nvSpPr>
          <p:cNvPr id="2" name="Arrow: Down 1">
            <a:extLst>
              <a:ext uri="{FF2B5EF4-FFF2-40B4-BE49-F238E27FC236}">
                <a16:creationId xmlns:a16="http://schemas.microsoft.com/office/drawing/2014/main" id="{512922DC-E1C8-EE14-B62C-39C0170F4EAF}"/>
              </a:ext>
            </a:extLst>
          </p:cNvPr>
          <p:cNvSpPr/>
          <p:nvPr/>
        </p:nvSpPr>
        <p:spPr>
          <a:xfrm rot="10800000">
            <a:off x="10997280" y="1789471"/>
            <a:ext cx="231550" cy="57027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4061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Internet Address</a:t>
            </a:r>
          </a:p>
          <a:p>
            <a:pPr marL="0" indent="0">
              <a:buNone/>
            </a:pPr>
            <a:endParaRPr lang="en-US" sz="2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1552" y="1371600"/>
            <a:ext cx="6952123" cy="4113204"/>
          </a:xfrm>
          <a:prstGeom prst="rect">
            <a:avLst/>
          </a:prstGeom>
        </p:spPr>
      </p:pic>
      <p:sp>
        <p:nvSpPr>
          <p:cNvPr id="2" name="Rectangle 1">
            <a:extLst>
              <a:ext uri="{FF2B5EF4-FFF2-40B4-BE49-F238E27FC236}">
                <a16:creationId xmlns:a16="http://schemas.microsoft.com/office/drawing/2014/main" id="{E70ECD33-A4C2-2504-DD70-06BF786F1A66}"/>
              </a:ext>
            </a:extLst>
          </p:cNvPr>
          <p:cNvSpPr/>
          <p:nvPr/>
        </p:nvSpPr>
        <p:spPr>
          <a:xfrm>
            <a:off x="10323871" y="4817806"/>
            <a:ext cx="1258529" cy="4916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44889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sz="2400" b="1" dirty="0"/>
              <a:t>Position in GGA</a:t>
            </a:r>
          </a:p>
          <a:p>
            <a:pPr>
              <a:spcAft>
                <a:spcPts val="600"/>
              </a:spcAft>
            </a:pPr>
            <a:r>
              <a:rPr lang="en-US" sz="2200" dirty="0"/>
              <a:t>Check Automatic Rover Position</a:t>
            </a:r>
          </a:p>
          <a:p>
            <a:pPr>
              <a:spcAft>
                <a:spcPts val="600"/>
              </a:spcAft>
            </a:pPr>
            <a:r>
              <a:rPr lang="en-US" sz="2200" dirty="0"/>
              <a:t>Tells RTN where you are so that it can create correction stream</a:t>
            </a:r>
          </a:p>
          <a:p>
            <a:pPr marL="0" indent="0">
              <a:buNone/>
            </a:pPr>
            <a:endParaRPr lang="en-US" sz="2400"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2396"/>
            <a:ext cx="6952123" cy="4113204"/>
          </a:xfrm>
          <a:prstGeom prst="rect">
            <a:avLst/>
          </a:prstGeom>
        </p:spPr>
      </p:pic>
      <p:sp>
        <p:nvSpPr>
          <p:cNvPr id="2" name="Rectangle 1">
            <a:extLst>
              <a:ext uri="{FF2B5EF4-FFF2-40B4-BE49-F238E27FC236}">
                <a16:creationId xmlns:a16="http://schemas.microsoft.com/office/drawing/2014/main" id="{3CA6C699-83B9-53F6-FB72-3245A9AA8D1F}"/>
              </a:ext>
            </a:extLst>
          </p:cNvPr>
          <p:cNvSpPr/>
          <p:nvPr/>
        </p:nvSpPr>
        <p:spPr>
          <a:xfrm>
            <a:off x="10333703" y="4817806"/>
            <a:ext cx="1268362" cy="4916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1091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Topo Survey</a:t>
            </a:r>
          </a:p>
          <a:p>
            <a:pPr>
              <a:spcAft>
                <a:spcPts val="600"/>
              </a:spcAft>
            </a:pPr>
            <a:r>
              <a:rPr lang="en-US"/>
              <a:t>Precise </a:t>
            </a:r>
          </a:p>
          <a:p>
            <a:pPr lvl="1">
              <a:spcAft>
                <a:spcPts val="600"/>
              </a:spcAft>
            </a:pPr>
            <a:r>
              <a:rPr lang="en-US"/>
              <a:t>Average 180</a:t>
            </a:r>
          </a:p>
          <a:p>
            <a:pPr lvl="1">
              <a:spcAft>
                <a:spcPts val="600"/>
              </a:spcAft>
            </a:pPr>
            <a:r>
              <a:rPr lang="en-US"/>
              <a:t>Check on Precision</a:t>
            </a:r>
          </a:p>
          <a:p>
            <a:r>
              <a:rPr lang="en-US" sz="2400"/>
              <a:t>Quick</a:t>
            </a:r>
          </a:p>
          <a:p>
            <a:pPr lvl="1"/>
            <a:r>
              <a:rPr lang="en-US" sz="2000"/>
              <a:t>Average 3</a:t>
            </a:r>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2396"/>
            <a:ext cx="6952123" cy="4113204"/>
          </a:xfrm>
          <a:prstGeom prst="rect">
            <a:avLst/>
          </a:prstGeom>
        </p:spPr>
      </p:pic>
      <p:sp>
        <p:nvSpPr>
          <p:cNvPr id="2" name="Rectangle 1">
            <a:extLst>
              <a:ext uri="{FF2B5EF4-FFF2-40B4-BE49-F238E27FC236}">
                <a16:creationId xmlns:a16="http://schemas.microsoft.com/office/drawing/2014/main" id="{3ED80375-DC87-0EFE-79FD-AE5D457CE4E4}"/>
              </a:ext>
            </a:extLst>
          </p:cNvPr>
          <p:cNvSpPr/>
          <p:nvPr/>
        </p:nvSpPr>
        <p:spPr>
          <a:xfrm>
            <a:off x="10333703" y="4817806"/>
            <a:ext cx="1288026" cy="5014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36925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dirty="0"/>
              <a:t>Auto Topo Survey</a:t>
            </a:r>
          </a:p>
          <a:p>
            <a:pPr>
              <a:spcAft>
                <a:spcPts val="600"/>
              </a:spcAft>
            </a:pPr>
            <a:r>
              <a:rPr lang="en-US" dirty="0"/>
              <a:t>Solution-Fixed Only</a:t>
            </a:r>
          </a:p>
          <a:p>
            <a:pPr>
              <a:spcAft>
                <a:spcPts val="600"/>
              </a:spcAft>
            </a:pPr>
            <a:r>
              <a:rPr lang="en-US" dirty="0"/>
              <a:t>Method</a:t>
            </a:r>
          </a:p>
          <a:p>
            <a:pPr lvl="1">
              <a:spcAft>
                <a:spcPts val="600"/>
              </a:spcAft>
            </a:pPr>
            <a:r>
              <a:rPr lang="en-US" dirty="0"/>
              <a:t>By Time</a:t>
            </a:r>
          </a:p>
          <a:p>
            <a:pPr lvl="1">
              <a:spcAft>
                <a:spcPts val="600"/>
              </a:spcAft>
            </a:pPr>
            <a:r>
              <a:rPr lang="en-US" dirty="0"/>
              <a:t>By Horizontal Distance</a:t>
            </a:r>
          </a:p>
          <a:p>
            <a:pPr lvl="1">
              <a:spcAft>
                <a:spcPts val="600"/>
              </a:spcAft>
            </a:pPr>
            <a:r>
              <a:rPr lang="en-US" dirty="0"/>
              <a:t>By Slope Distance</a:t>
            </a:r>
          </a:p>
          <a:p>
            <a:pPr lvl="1">
              <a:spcAft>
                <a:spcPts val="600"/>
              </a:spcAft>
            </a:pPr>
            <a:r>
              <a:rPr lang="en-US" dirty="0"/>
              <a:t>By Elevation</a:t>
            </a:r>
          </a:p>
          <a:p>
            <a:pPr lvl="1">
              <a:spcAft>
                <a:spcPts val="600"/>
              </a:spcAft>
            </a:pPr>
            <a:r>
              <a:rPr lang="en-US" dirty="0"/>
              <a:t>By Stop and Go</a:t>
            </a:r>
          </a:p>
          <a:p>
            <a:pPr>
              <a:spcAft>
                <a:spcPts val="600"/>
              </a:spcAft>
            </a:pPr>
            <a:r>
              <a:rPr lang="en-US" dirty="0"/>
              <a:t>Interval</a:t>
            </a:r>
          </a:p>
          <a:p>
            <a:pPr marL="0" indent="0">
              <a:buNone/>
            </a:pPr>
            <a:endParaRPr lang="en-US" sz="2400" dirty="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2396"/>
            <a:ext cx="6952123" cy="4113204"/>
          </a:xfrm>
          <a:prstGeom prst="rect">
            <a:avLst/>
          </a:prstGeom>
        </p:spPr>
      </p:pic>
      <p:sp>
        <p:nvSpPr>
          <p:cNvPr id="7" name="Rectangle 6">
            <a:extLst>
              <a:ext uri="{FF2B5EF4-FFF2-40B4-BE49-F238E27FC236}">
                <a16:creationId xmlns:a16="http://schemas.microsoft.com/office/drawing/2014/main" id="{5C23A511-CA12-5C35-89AB-03A9CC6331C0}"/>
              </a:ext>
            </a:extLst>
          </p:cNvPr>
          <p:cNvSpPr/>
          <p:nvPr/>
        </p:nvSpPr>
        <p:spPr>
          <a:xfrm>
            <a:off x="10343535" y="4817806"/>
            <a:ext cx="1258530" cy="5014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33626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Stake Settings</a:t>
            </a:r>
          </a:p>
          <a:p>
            <a:pPr>
              <a:spcAft>
                <a:spcPts val="600"/>
              </a:spcAft>
            </a:pPr>
            <a:r>
              <a:rPr lang="en-US"/>
              <a:t>Horizontal Distance Tolerance</a:t>
            </a:r>
          </a:p>
          <a:p>
            <a:pPr>
              <a:spcAft>
                <a:spcPts val="600"/>
              </a:spcAft>
            </a:pPr>
            <a:r>
              <a:rPr lang="en-US"/>
              <a:t>Vertical Distance Tolerance</a:t>
            </a:r>
          </a:p>
          <a:p>
            <a:pPr>
              <a:spcAft>
                <a:spcPts val="600"/>
              </a:spcAft>
            </a:pPr>
            <a:r>
              <a:rPr lang="en-US"/>
              <a:t>Compass Orientation</a:t>
            </a:r>
          </a:p>
          <a:p>
            <a:pPr>
              <a:spcAft>
                <a:spcPts val="600"/>
              </a:spcAft>
            </a:pPr>
            <a:r>
              <a:rPr lang="en-US"/>
              <a:t>Display Reference</a:t>
            </a:r>
          </a:p>
          <a:p>
            <a:pPr>
              <a:spcAft>
                <a:spcPts val="600"/>
              </a:spcAft>
            </a:pPr>
            <a:endParaRPr lang="en-US" b="1"/>
          </a:p>
          <a:p>
            <a:pPr marL="0" indent="0">
              <a:buNone/>
            </a:pPr>
            <a:endParaRPr lang="en-US" sz="2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6322" y="1372396"/>
            <a:ext cx="6952123" cy="4113204"/>
          </a:xfrm>
          <a:prstGeom prst="rect">
            <a:avLst/>
          </a:prstGeom>
        </p:spPr>
      </p:pic>
      <p:sp>
        <p:nvSpPr>
          <p:cNvPr id="2" name="Rectangle 1">
            <a:extLst>
              <a:ext uri="{FF2B5EF4-FFF2-40B4-BE49-F238E27FC236}">
                <a16:creationId xmlns:a16="http://schemas.microsoft.com/office/drawing/2014/main" id="{87B9DDFC-198D-0CB9-A47C-5396459FC707}"/>
              </a:ext>
            </a:extLst>
          </p:cNvPr>
          <p:cNvSpPr/>
          <p:nvPr/>
        </p:nvSpPr>
        <p:spPr>
          <a:xfrm>
            <a:off x="10333703" y="4817806"/>
            <a:ext cx="1278194" cy="5112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92827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D098D-50FB-441B-9204-437E6C9001A8}"/>
              </a:ext>
            </a:extLst>
          </p:cNvPr>
          <p:cNvSpPr>
            <a:spLocks noGrp="1"/>
          </p:cNvSpPr>
          <p:nvPr>
            <p:ph idx="1"/>
          </p:nvPr>
        </p:nvSpPr>
        <p:spPr>
          <a:xfrm>
            <a:off x="393192" y="1371600"/>
            <a:ext cx="4389120" cy="5093208"/>
          </a:xfrm>
        </p:spPr>
        <p:txBody>
          <a:bodyPr tIns="365760" anchor="t">
            <a:normAutofit/>
          </a:bodyPr>
          <a:lstStyle/>
          <a:p>
            <a:pPr marL="0" indent="0">
              <a:spcAft>
                <a:spcPts val="600"/>
              </a:spcAft>
              <a:buNone/>
            </a:pPr>
            <a:r>
              <a:rPr lang="en-US" b="1"/>
              <a:t>Stake Settings</a:t>
            </a:r>
          </a:p>
          <a:p>
            <a:pPr>
              <a:spcAft>
                <a:spcPts val="600"/>
              </a:spcAft>
            </a:pPr>
            <a:r>
              <a:rPr lang="en-US"/>
              <a:t>Precise</a:t>
            </a:r>
          </a:p>
          <a:p>
            <a:pPr>
              <a:spcAft>
                <a:spcPts val="600"/>
              </a:spcAft>
            </a:pPr>
            <a:r>
              <a:rPr lang="en-US"/>
              <a:t>Quick</a:t>
            </a:r>
          </a:p>
          <a:p>
            <a:pPr marL="0" indent="0">
              <a:spcAft>
                <a:spcPts val="600"/>
              </a:spcAft>
              <a:buNone/>
            </a:pPr>
            <a:endParaRPr lang="en-US" b="1"/>
          </a:p>
          <a:p>
            <a:pPr marL="0" indent="0">
              <a:buNone/>
            </a:pPr>
            <a:endParaRPr lang="en-US" sz="2400"/>
          </a:p>
        </p:txBody>
      </p:sp>
      <p:sp>
        <p:nvSpPr>
          <p:cNvPr id="18" name="TextBox 17">
            <a:extLst>
              <a:ext uri="{FF2B5EF4-FFF2-40B4-BE49-F238E27FC236}">
                <a16:creationId xmlns:a16="http://schemas.microsoft.com/office/drawing/2014/main" id="{0992ABFD-52AA-6F5B-F41D-3C44E7E55030}"/>
              </a:ext>
            </a:extLst>
          </p:cNvPr>
          <p:cNvSpPr txBox="1">
            <a:spLocks noChangeAspect="1"/>
          </p:cNvSpPr>
          <p:nvPr/>
        </p:nvSpPr>
        <p:spPr>
          <a:xfrm>
            <a:off x="11292840" y="301752"/>
            <a:ext cx="500835" cy="548640"/>
          </a:xfrm>
          <a:prstGeom prst="rect">
            <a:avLst/>
          </a:prstGeom>
          <a:blipFill dpi="0" rotWithShape="1">
            <a:blip r:embed="rId3">
              <a:alphaModFix amt="65000"/>
            </a:blip>
            <a:srcRect/>
            <a:stretch>
              <a:fillRect/>
            </a:stretch>
          </a:blipFill>
        </p:spPr>
        <p:txBody>
          <a:bodyPr wrap="square" rtlCol="0">
            <a:spAutoFit/>
          </a:bodyPr>
          <a:lstStyle/>
          <a:p>
            <a:endParaRPr lang="en-US"/>
          </a:p>
        </p:txBody>
      </p:sp>
      <p:pic>
        <p:nvPicPr>
          <p:cNvPr id="4" name="Picture 3" descr="A black and white logo&#10;&#10;Description automatically generated with low confidence">
            <a:extLst>
              <a:ext uri="{FF2B5EF4-FFF2-40B4-BE49-F238E27FC236}">
                <a16:creationId xmlns:a16="http://schemas.microsoft.com/office/drawing/2014/main" id="{B420A35C-DDCE-8A22-6E26-4112CC581D72}"/>
              </a:ext>
              <a:ext uri="{C183D7F6-B498-43B3-948B-1728B52AA6E4}">
                <adec:decorative xmlns:adec="http://schemas.microsoft.com/office/drawing/2017/decorative" val="0"/>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0917937" y="6007608"/>
            <a:ext cx="879233" cy="457200"/>
          </a:xfrm>
          <a:prstGeom prst="rect">
            <a:avLst/>
          </a:prstGeom>
        </p:spPr>
      </p:pic>
      <p:pic>
        <p:nvPicPr>
          <p:cNvPr id="6" name="Picture 5">
            <a:extLst>
              <a:ext uri="{FF2B5EF4-FFF2-40B4-BE49-F238E27FC236}">
                <a16:creationId xmlns:a16="http://schemas.microsoft.com/office/drawing/2014/main" id="{06074F24-E030-F597-DAB1-3715BBE4E3B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3192" y="301752"/>
            <a:ext cx="727911" cy="1005840"/>
          </a:xfrm>
          <a:prstGeom prst="rect">
            <a:avLst/>
          </a:prstGeom>
        </p:spPr>
      </p:pic>
      <p:sp>
        <p:nvSpPr>
          <p:cNvPr id="11" name="TextBox 10">
            <a:extLst>
              <a:ext uri="{FF2B5EF4-FFF2-40B4-BE49-F238E27FC236}">
                <a16:creationId xmlns:a16="http://schemas.microsoft.com/office/drawing/2014/main" id="{06EA8353-52DC-AA7F-F70F-0B6169FBA937}"/>
              </a:ext>
            </a:extLst>
          </p:cNvPr>
          <p:cNvSpPr txBox="1"/>
          <p:nvPr/>
        </p:nvSpPr>
        <p:spPr>
          <a:xfrm>
            <a:off x="8019288" y="301752"/>
            <a:ext cx="3200400" cy="523220"/>
          </a:xfrm>
          <a:prstGeom prst="rect">
            <a:avLst/>
          </a:prstGeom>
          <a:noFill/>
        </p:spPr>
        <p:txBody>
          <a:bodyPr wrap="square">
            <a:spAutoFit/>
          </a:bodyPr>
          <a:lstStyle/>
          <a:p>
            <a:pPr algn="ctr"/>
            <a:r>
              <a:rPr lang="en-US" sz="2800" b="0" cap="none" spc="0">
                <a:ln w="0"/>
                <a:solidFill>
                  <a:srgbClr val="3689BC"/>
                </a:solidFill>
                <a:effectLst>
                  <a:outerShdw blurRad="38100" dist="25400" dir="5400000" algn="ctr" rotWithShape="0">
                    <a:srgbClr val="6E747A">
                      <a:alpha val="43000"/>
                    </a:srgbClr>
                  </a:outerShdw>
                </a:effectLst>
              </a:rPr>
              <a:t>Topcon Magnet Field</a:t>
            </a:r>
          </a:p>
        </p:txBody>
      </p:sp>
      <p:pic>
        <p:nvPicPr>
          <p:cNvPr id="9" name="Picture 8">
            <a:extLst>
              <a:ext uri="{FF2B5EF4-FFF2-40B4-BE49-F238E27FC236}">
                <a16:creationId xmlns:a16="http://schemas.microsoft.com/office/drawing/2014/main" id="{3750A34B-48B4-5F60-146D-F018ABAF150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44244" y="1371600"/>
            <a:ext cx="6949431" cy="4113204"/>
          </a:xfrm>
          <a:prstGeom prst="rect">
            <a:avLst/>
          </a:prstGeom>
        </p:spPr>
      </p:pic>
    </p:spTree>
    <p:extLst>
      <p:ext uri="{BB962C8B-B14F-4D97-AF65-F5344CB8AC3E}">
        <p14:creationId xmlns:p14="http://schemas.microsoft.com/office/powerpoint/2010/main" val="381406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9a28d2e1-924e-4715-9bdb-0bef845c549c">
      <Terms xmlns="http://schemas.microsoft.com/office/infopath/2007/PartnerControls"/>
    </lcf76f155ced4ddcb4097134ff3c332f>
    <TaxCatchAll xmlns="b9b8280f-533f-4ab1-999e-21e84614c560"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E27370A15C5A542BBF370C0FA5C4FB4" ma:contentTypeVersion="18" ma:contentTypeDescription="Create a new document." ma:contentTypeScope="" ma:versionID="41c4118b6eb67d7282a9164a31fe4ded">
  <xsd:schema xmlns:xsd="http://www.w3.org/2001/XMLSchema" xmlns:xs="http://www.w3.org/2001/XMLSchema" xmlns:p="http://schemas.microsoft.com/office/2006/metadata/properties" xmlns:ns1="http://schemas.microsoft.com/sharepoint/v3" xmlns:ns2="9a28d2e1-924e-4715-9bdb-0bef845c549c" xmlns:ns3="b9b8280f-533f-4ab1-999e-21e84614c560" targetNamespace="http://schemas.microsoft.com/office/2006/metadata/properties" ma:root="true" ma:fieldsID="f0e4ba4bd71b5d83461e2d2db6284e25" ns1:_="" ns2:_="" ns3:_="">
    <xsd:import namespace="http://schemas.microsoft.com/sharepoint/v3"/>
    <xsd:import namespace="9a28d2e1-924e-4715-9bdb-0bef845c549c"/>
    <xsd:import namespace="b9b8280f-533f-4ab1-999e-21e84614c56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28d2e1-924e-4715-9bdb-0bef845c54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b4e9f005-b5d5-426d-ad25-f47e055fb45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b8280f-533f-4ab1-999e-21e84614c560"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fc2d509-d09a-43d4-8fdd-f00ce7d2e0d9}" ma:internalName="TaxCatchAll" ma:showField="CatchAllData" ma:web="b9b8280f-533f-4ab1-999e-21e84614c560">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C3152F-CB12-4D1D-8201-B929ABB984C9}">
  <ds:schemaRefs>
    <ds:schemaRef ds:uri="http://schemas.microsoft.com/office/infopath/2007/PartnerControls"/>
    <ds:schemaRef ds:uri="http://purl.org/dc/dcmitype/"/>
    <ds:schemaRef ds:uri="http://purl.org/dc/elements/1.1/"/>
    <ds:schemaRef ds:uri="http://www.w3.org/XML/1998/namespace"/>
    <ds:schemaRef ds:uri="9a28d2e1-924e-4715-9bdb-0bef845c549c"/>
    <ds:schemaRef ds:uri="http://schemas.microsoft.com/office/2006/documentManagement/types"/>
    <ds:schemaRef ds:uri="http://schemas.microsoft.com/office/2006/metadata/properties"/>
    <ds:schemaRef ds:uri="http://purl.org/dc/terms/"/>
    <ds:schemaRef ds:uri="http://schemas.openxmlformats.org/package/2006/metadata/core-properties"/>
    <ds:schemaRef ds:uri="b9b8280f-533f-4ab1-999e-21e84614c560"/>
    <ds:schemaRef ds:uri="http://schemas.microsoft.com/sharepoint/v3"/>
  </ds:schemaRefs>
</ds:datastoreItem>
</file>

<file path=customXml/itemProps2.xml><?xml version="1.0" encoding="utf-8"?>
<ds:datastoreItem xmlns:ds="http://schemas.openxmlformats.org/officeDocument/2006/customXml" ds:itemID="{A404CAE0-53A6-4AB2-B48C-CAD9A231B2B5}">
  <ds:schemaRefs>
    <ds:schemaRef ds:uri="http://schemas.microsoft.com/sharepoint/v3/contenttype/forms"/>
  </ds:schemaRefs>
</ds:datastoreItem>
</file>

<file path=customXml/itemProps3.xml><?xml version="1.0" encoding="utf-8"?>
<ds:datastoreItem xmlns:ds="http://schemas.openxmlformats.org/officeDocument/2006/customXml" ds:itemID="{09726713-4873-44DB-99FE-374E7DBC448D}">
  <ds:schemaRefs>
    <ds:schemaRef ds:uri="9a28d2e1-924e-4715-9bdb-0bef845c549c"/>
    <ds:schemaRef ds:uri="b9b8280f-533f-4ab1-999e-21e84614c5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10</TotalTime>
  <Words>5591</Words>
  <Application>Microsoft Office PowerPoint</Application>
  <PresentationFormat>Widescreen</PresentationFormat>
  <Paragraphs>1156</Paragraphs>
  <Slides>182</Slides>
  <Notes>182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182</vt:i4>
      </vt:variant>
    </vt:vector>
  </HeadingPairs>
  <TitlesOfParts>
    <vt:vector size="188" baseType="lpstr">
      <vt:lpstr>Arial</vt:lpstr>
      <vt:lpstr>Calibri</vt:lpstr>
      <vt:lpstr>Calibri Light</vt:lpstr>
      <vt:lpstr>gsil</vt:lpstr>
      <vt:lpstr>gsr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TOPCON MAGNET FIELD</dc:title>
  <dc:creator>Jim Copeland</dc:creator>
  <cp:lastModifiedBy>Melvin L. Distler</cp:lastModifiedBy>
  <cp:revision>1</cp:revision>
  <cp:lastPrinted>2024-02-29T18:33:32Z</cp:lastPrinted>
  <dcterms:created xsi:type="dcterms:W3CDTF">2021-08-22T22:39:32Z</dcterms:created>
  <dcterms:modified xsi:type="dcterms:W3CDTF">2024-06-17T16:06:02Z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0x010100EE27370A15C5A542BBF370C0FA5C4FB4</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