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8288000" cy="10287000"/>
  <p:notesSz cx="6858000" cy="9144000"/>
  <p:embeddedFontLst>
    <p:embeddedFont>
      <p:font typeface="Aileron Regular Bold" panose="020B0604020202020204" charset="0"/>
      <p:regular r:id="rId10"/>
    </p:embeddedFont>
    <p:embeddedFont>
      <p:font typeface="Calibri" panose="020F0502020204030204" pitchFamily="34" charset="0"/>
      <p:regular r:id="rId11"/>
      <p:bold r:id="rId12"/>
      <p:italic r:id="rId13"/>
      <p:boldItalic r:id="rId14"/>
    </p:embeddedFont>
    <p:embeddedFont>
      <p:font typeface="Montserrat Classic" panose="020B0604020202020204" charset="0"/>
      <p:regular r:id="rId15"/>
    </p:embeddedFont>
    <p:embeddedFont>
      <p:font typeface="Montserrat Classic Bold" panose="020B0604020202020204" charset="0"/>
      <p:regular r:id="rId16"/>
    </p:embeddedFont>
    <p:embeddedFont>
      <p:font typeface="Montserrat Light" panose="00000400000000000000" pitchFamily="2" charset="0"/>
      <p:regular r:id="rId17"/>
      <p:italic r:id="rId18"/>
    </p:embeddedFont>
    <p:embeddedFont>
      <p:font typeface="Montserrat Light Bold Italics" panose="020B0604020202020204" charset="0"/>
      <p:regular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9EEBC5C-39FF-42F5-B908-D178358CBD8C}" v="123" dt="2023-02-24T15:45:10.2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73" autoAdjust="0"/>
    <p:restoredTop sz="86388" autoAdjust="0"/>
  </p:normalViewPr>
  <p:slideViewPr>
    <p:cSldViewPr>
      <p:cViewPr>
        <p:scale>
          <a:sx n="33" d="100"/>
          <a:sy n="33" d="100"/>
        </p:scale>
        <p:origin x="572" y="4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font" Target="fonts/font6.fntdata"/><Relationship Id="rId23" Type="http://schemas.openxmlformats.org/officeDocument/2006/relationships/tableStyles" Target="tableStyles.xml"/><Relationship Id="rId10" Type="http://schemas.openxmlformats.org/officeDocument/2006/relationships/font" Target="fonts/font1.fntdata"/><Relationship Id="rId19"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hley N. Metelski" userId="c47c9000-1281-41dc-9a58-e532f3c6fcab" providerId="ADAL" clId="{29EEBC5C-39FF-42F5-B908-D178358CBD8C}"/>
    <pc:docChg chg="undo custSel modSld">
      <pc:chgData name="Ashley N. Metelski" userId="c47c9000-1281-41dc-9a58-e532f3c6fcab" providerId="ADAL" clId="{29EEBC5C-39FF-42F5-B908-D178358CBD8C}" dt="2023-02-24T15:53:09.576" v="500" actId="167"/>
      <pc:docMkLst>
        <pc:docMk/>
      </pc:docMkLst>
      <pc:sldChg chg="addSp delSp modSp mod">
        <pc:chgData name="Ashley N. Metelski" userId="c47c9000-1281-41dc-9a58-e532f3c6fcab" providerId="ADAL" clId="{29EEBC5C-39FF-42F5-B908-D178358CBD8C}" dt="2023-02-24T15:53:09.576" v="500" actId="167"/>
        <pc:sldMkLst>
          <pc:docMk/>
          <pc:sldMk cId="0" sldId="256"/>
        </pc:sldMkLst>
        <pc:spChg chg="mod ord">
          <ac:chgData name="Ashley N. Metelski" userId="c47c9000-1281-41dc-9a58-e532f3c6fcab" providerId="ADAL" clId="{29EEBC5C-39FF-42F5-B908-D178358CBD8C}" dt="2023-02-24T15:53:09.576" v="500" actId="167"/>
          <ac:spMkLst>
            <pc:docMk/>
            <pc:sldMk cId="0" sldId="256"/>
            <ac:spMk id="2" creationId="{00000000-0000-0000-0000-000000000000}"/>
          </ac:spMkLst>
        </pc:spChg>
        <pc:spChg chg="mod">
          <ac:chgData name="Ashley N. Metelski" userId="c47c9000-1281-41dc-9a58-e532f3c6fcab" providerId="ADAL" clId="{29EEBC5C-39FF-42F5-B908-D178358CBD8C}" dt="2023-02-24T15:33:36.075" v="1" actId="962"/>
          <ac:spMkLst>
            <pc:docMk/>
            <pc:sldMk cId="0" sldId="256"/>
            <ac:spMk id="3" creationId="{00000000-0000-0000-0000-000000000000}"/>
          </ac:spMkLst>
        </pc:spChg>
        <pc:spChg chg="mod">
          <ac:chgData name="Ashley N. Metelski" userId="c47c9000-1281-41dc-9a58-e532f3c6fcab" providerId="ADAL" clId="{29EEBC5C-39FF-42F5-B908-D178358CBD8C}" dt="2023-02-24T15:33:55.183" v="68" actId="962"/>
          <ac:spMkLst>
            <pc:docMk/>
            <pc:sldMk cId="0" sldId="256"/>
            <ac:spMk id="7" creationId="{00000000-0000-0000-0000-000000000000}"/>
          </ac:spMkLst>
        </pc:spChg>
        <pc:spChg chg="add del mod">
          <ac:chgData name="Ashley N. Metelski" userId="c47c9000-1281-41dc-9a58-e532f3c6fcab" providerId="ADAL" clId="{29EEBC5C-39FF-42F5-B908-D178358CBD8C}" dt="2023-02-24T15:36:41.430" v="310" actId="33771"/>
          <ac:spMkLst>
            <pc:docMk/>
            <pc:sldMk cId="0" sldId="256"/>
            <ac:spMk id="8" creationId="{4642E58E-1F04-4382-AA4F-887E5F04B0B1}"/>
          </ac:spMkLst>
        </pc:spChg>
        <pc:spChg chg="add del mod">
          <ac:chgData name="Ashley N. Metelski" userId="c47c9000-1281-41dc-9a58-e532f3c6fcab" providerId="ADAL" clId="{29EEBC5C-39FF-42F5-B908-D178358CBD8C}" dt="2023-02-24T15:36:52.364" v="312" actId="33699"/>
          <ac:spMkLst>
            <pc:docMk/>
            <pc:sldMk cId="0" sldId="256"/>
            <ac:spMk id="9" creationId="{54B1FE7F-80C7-466B-9942-17C5085A3309}"/>
          </ac:spMkLst>
        </pc:spChg>
        <pc:spChg chg="add del mod">
          <ac:chgData name="Ashley N. Metelski" userId="c47c9000-1281-41dc-9a58-e532f3c6fcab" providerId="ADAL" clId="{29EEBC5C-39FF-42F5-B908-D178358CBD8C}" dt="2023-02-24T15:38:02.107" v="369" actId="33771"/>
          <ac:spMkLst>
            <pc:docMk/>
            <pc:sldMk cId="0" sldId="256"/>
            <ac:spMk id="10" creationId="{46ED7A25-8828-4F62-B95A-025FA4607C69}"/>
          </ac:spMkLst>
        </pc:spChg>
        <pc:spChg chg="add mod ord">
          <ac:chgData name="Ashley N. Metelski" userId="c47c9000-1281-41dc-9a58-e532f3c6fcab" providerId="ADAL" clId="{29EEBC5C-39FF-42F5-B908-D178358CBD8C}" dt="2023-02-24T15:52:57.389" v="499" actId="962"/>
          <ac:spMkLst>
            <pc:docMk/>
            <pc:sldMk cId="0" sldId="256"/>
            <ac:spMk id="11" creationId="{E6813FFF-779F-4EDA-9C78-0ACB0947B75E}"/>
          </ac:spMkLst>
        </pc:spChg>
        <pc:grpChg chg="mod ord">
          <ac:chgData name="Ashley N. Metelski" userId="c47c9000-1281-41dc-9a58-e532f3c6fcab" providerId="ADAL" clId="{29EEBC5C-39FF-42F5-B908-D178358CBD8C}" dt="2023-02-24T15:52:40.869" v="498" actId="13244"/>
          <ac:grpSpMkLst>
            <pc:docMk/>
            <pc:sldMk cId="0" sldId="256"/>
            <ac:grpSpMk id="4" creationId="{00000000-0000-0000-0000-000000000000}"/>
          </ac:grpSpMkLst>
        </pc:grpChg>
      </pc:sldChg>
      <pc:sldChg chg="modSp mod">
        <pc:chgData name="Ashley N. Metelski" userId="c47c9000-1281-41dc-9a58-e532f3c6fcab" providerId="ADAL" clId="{29EEBC5C-39FF-42F5-B908-D178358CBD8C}" dt="2023-02-24T15:38:25.782" v="398" actId="33553"/>
        <pc:sldMkLst>
          <pc:docMk/>
          <pc:sldMk cId="0" sldId="257"/>
        </pc:sldMkLst>
        <pc:spChg chg="mod">
          <ac:chgData name="Ashley N. Metelski" userId="c47c9000-1281-41dc-9a58-e532f3c6fcab" providerId="ADAL" clId="{29EEBC5C-39FF-42F5-B908-D178358CBD8C}" dt="2023-02-24T15:38:25.782" v="398" actId="33553"/>
          <ac:spMkLst>
            <pc:docMk/>
            <pc:sldMk cId="0" sldId="257"/>
            <ac:spMk id="2" creationId="{00000000-0000-0000-0000-000000000000}"/>
          </ac:spMkLst>
        </pc:spChg>
        <pc:spChg chg="mod">
          <ac:chgData name="Ashley N. Metelski" userId="c47c9000-1281-41dc-9a58-e532f3c6fcab" providerId="ADAL" clId="{29EEBC5C-39FF-42F5-B908-D178358CBD8C}" dt="2023-02-24T15:33:58.660" v="69" actId="962"/>
          <ac:spMkLst>
            <pc:docMk/>
            <pc:sldMk cId="0" sldId="257"/>
            <ac:spMk id="3" creationId="{00000000-0000-0000-0000-000000000000}"/>
          </ac:spMkLst>
        </pc:spChg>
        <pc:spChg chg="mod">
          <ac:chgData name="Ashley N. Metelski" userId="c47c9000-1281-41dc-9a58-e532f3c6fcab" providerId="ADAL" clId="{29EEBC5C-39FF-42F5-B908-D178358CBD8C}" dt="2023-02-24T15:34:01.253" v="70" actId="962"/>
          <ac:spMkLst>
            <pc:docMk/>
            <pc:sldMk cId="0" sldId="257"/>
            <ac:spMk id="4" creationId="{00000000-0000-0000-0000-000000000000}"/>
          </ac:spMkLst>
        </pc:spChg>
        <pc:spChg chg="mod">
          <ac:chgData name="Ashley N. Metelski" userId="c47c9000-1281-41dc-9a58-e532f3c6fcab" providerId="ADAL" clId="{29EEBC5C-39FF-42F5-B908-D178358CBD8C}" dt="2023-02-24T15:34:04.288" v="71" actId="962"/>
          <ac:spMkLst>
            <pc:docMk/>
            <pc:sldMk cId="0" sldId="257"/>
            <ac:spMk id="5" creationId="{00000000-0000-0000-0000-000000000000}"/>
          </ac:spMkLst>
        </pc:spChg>
      </pc:sldChg>
      <pc:sldChg chg="modSp mod">
        <pc:chgData name="Ashley N. Metelski" userId="c47c9000-1281-41dc-9a58-e532f3c6fcab" providerId="ADAL" clId="{29EEBC5C-39FF-42F5-B908-D178358CBD8C}" dt="2023-02-24T15:38:31.240" v="399" actId="33553"/>
        <pc:sldMkLst>
          <pc:docMk/>
          <pc:sldMk cId="0" sldId="258"/>
        </pc:sldMkLst>
        <pc:spChg chg="mod">
          <ac:chgData name="Ashley N. Metelski" userId="c47c9000-1281-41dc-9a58-e532f3c6fcab" providerId="ADAL" clId="{29EEBC5C-39FF-42F5-B908-D178358CBD8C}" dt="2023-02-24T15:34:07.578" v="72" actId="962"/>
          <ac:spMkLst>
            <pc:docMk/>
            <pc:sldMk cId="0" sldId="258"/>
            <ac:spMk id="2" creationId="{00000000-0000-0000-0000-000000000000}"/>
          </ac:spMkLst>
        </pc:spChg>
        <pc:spChg chg="mod">
          <ac:chgData name="Ashley N. Metelski" userId="c47c9000-1281-41dc-9a58-e532f3c6fcab" providerId="ADAL" clId="{29EEBC5C-39FF-42F5-B908-D178358CBD8C}" dt="2023-02-24T15:34:10.523" v="73" actId="962"/>
          <ac:spMkLst>
            <pc:docMk/>
            <pc:sldMk cId="0" sldId="258"/>
            <ac:spMk id="3" creationId="{00000000-0000-0000-0000-000000000000}"/>
          </ac:spMkLst>
        </pc:spChg>
        <pc:spChg chg="mod">
          <ac:chgData name="Ashley N. Metelski" userId="c47c9000-1281-41dc-9a58-e532f3c6fcab" providerId="ADAL" clId="{29EEBC5C-39FF-42F5-B908-D178358CBD8C}" dt="2023-02-24T15:34:14.371" v="74" actId="962"/>
          <ac:spMkLst>
            <pc:docMk/>
            <pc:sldMk cId="0" sldId="258"/>
            <ac:spMk id="4" creationId="{00000000-0000-0000-0000-000000000000}"/>
          </ac:spMkLst>
        </pc:spChg>
        <pc:spChg chg="mod">
          <ac:chgData name="Ashley N. Metelski" userId="c47c9000-1281-41dc-9a58-e532f3c6fcab" providerId="ADAL" clId="{29EEBC5C-39FF-42F5-B908-D178358CBD8C}" dt="2023-02-24T15:34:16.744" v="75" actId="962"/>
          <ac:spMkLst>
            <pc:docMk/>
            <pc:sldMk cId="0" sldId="258"/>
            <ac:spMk id="5" creationId="{00000000-0000-0000-0000-000000000000}"/>
          </ac:spMkLst>
        </pc:spChg>
        <pc:spChg chg="mod">
          <ac:chgData name="Ashley N. Metelski" userId="c47c9000-1281-41dc-9a58-e532f3c6fcab" providerId="ADAL" clId="{29EEBC5C-39FF-42F5-B908-D178358CBD8C}" dt="2023-02-24T15:38:31.240" v="399" actId="33553"/>
          <ac:spMkLst>
            <pc:docMk/>
            <pc:sldMk cId="0" sldId="258"/>
            <ac:spMk id="6" creationId="{00000000-0000-0000-0000-000000000000}"/>
          </ac:spMkLst>
        </pc:spChg>
      </pc:sldChg>
      <pc:sldChg chg="modSp mod">
        <pc:chgData name="Ashley N. Metelski" userId="c47c9000-1281-41dc-9a58-e532f3c6fcab" providerId="ADAL" clId="{29EEBC5C-39FF-42F5-B908-D178358CBD8C}" dt="2023-02-24T15:49:31.672" v="473" actId="167"/>
        <pc:sldMkLst>
          <pc:docMk/>
          <pc:sldMk cId="0" sldId="259"/>
        </pc:sldMkLst>
        <pc:spChg chg="mod">
          <ac:chgData name="Ashley N. Metelski" userId="c47c9000-1281-41dc-9a58-e532f3c6fcab" providerId="ADAL" clId="{29EEBC5C-39FF-42F5-B908-D178358CBD8C}" dt="2023-02-24T15:34:20.195" v="76" actId="962"/>
          <ac:spMkLst>
            <pc:docMk/>
            <pc:sldMk cId="0" sldId="259"/>
            <ac:spMk id="2" creationId="{00000000-0000-0000-0000-000000000000}"/>
          </ac:spMkLst>
        </pc:spChg>
        <pc:spChg chg="mod ord">
          <ac:chgData name="Ashley N. Metelski" userId="c47c9000-1281-41dc-9a58-e532f3c6fcab" providerId="ADAL" clId="{29EEBC5C-39FF-42F5-B908-D178358CBD8C}" dt="2023-02-24T15:49:25.674" v="472" actId="167"/>
          <ac:spMkLst>
            <pc:docMk/>
            <pc:sldMk cId="0" sldId="259"/>
            <ac:spMk id="3" creationId="{00000000-0000-0000-0000-000000000000}"/>
          </ac:spMkLst>
        </pc:spChg>
        <pc:spChg chg="mod">
          <ac:chgData name="Ashley N. Metelski" userId="c47c9000-1281-41dc-9a58-e532f3c6fcab" providerId="ADAL" clId="{29EEBC5C-39FF-42F5-B908-D178358CBD8C}" dt="2023-02-24T15:34:28.945" v="78" actId="962"/>
          <ac:spMkLst>
            <pc:docMk/>
            <pc:sldMk cId="0" sldId="259"/>
            <ac:spMk id="4" creationId="{00000000-0000-0000-0000-000000000000}"/>
          </ac:spMkLst>
        </pc:spChg>
        <pc:spChg chg="mod ord">
          <ac:chgData name="Ashley N. Metelski" userId="c47c9000-1281-41dc-9a58-e532f3c6fcab" providerId="ADAL" clId="{29EEBC5C-39FF-42F5-B908-D178358CBD8C}" dt="2023-02-24T15:49:31.672" v="473" actId="167"/>
          <ac:spMkLst>
            <pc:docMk/>
            <pc:sldMk cId="0" sldId="259"/>
            <ac:spMk id="5" creationId="{00000000-0000-0000-0000-000000000000}"/>
          </ac:spMkLst>
        </pc:spChg>
        <pc:spChg chg="mod ord">
          <ac:chgData name="Ashley N. Metelski" userId="c47c9000-1281-41dc-9a58-e532f3c6fcab" providerId="ADAL" clId="{29EEBC5C-39FF-42F5-B908-D178358CBD8C}" dt="2023-02-24T15:48:54.101" v="469" actId="13244"/>
          <ac:spMkLst>
            <pc:docMk/>
            <pc:sldMk cId="0" sldId="259"/>
            <ac:spMk id="8" creationId="{00000000-0000-0000-0000-000000000000}"/>
          </ac:spMkLst>
        </pc:spChg>
        <pc:spChg chg="ord">
          <ac:chgData name="Ashley N. Metelski" userId="c47c9000-1281-41dc-9a58-e532f3c6fcab" providerId="ADAL" clId="{29EEBC5C-39FF-42F5-B908-D178358CBD8C}" dt="2023-02-24T15:49:01.338" v="471" actId="13244"/>
          <ac:spMkLst>
            <pc:docMk/>
            <pc:sldMk cId="0" sldId="259"/>
            <ac:spMk id="12" creationId="{00000000-0000-0000-0000-000000000000}"/>
          </ac:spMkLst>
        </pc:spChg>
        <pc:picChg chg="mod ord">
          <ac:chgData name="Ashley N. Metelski" userId="c47c9000-1281-41dc-9a58-e532f3c6fcab" providerId="ADAL" clId="{29EEBC5C-39FF-42F5-B908-D178358CBD8C}" dt="2023-02-24T15:48:58.869" v="470" actId="13244"/>
          <ac:picMkLst>
            <pc:docMk/>
            <pc:sldMk cId="0" sldId="259"/>
            <ac:picMk id="6" creationId="{00000000-0000-0000-0000-000000000000}"/>
          </ac:picMkLst>
        </pc:picChg>
        <pc:picChg chg="mod">
          <ac:chgData name="Ashley N. Metelski" userId="c47c9000-1281-41dc-9a58-e532f3c6fcab" providerId="ADAL" clId="{29EEBC5C-39FF-42F5-B908-D178358CBD8C}" dt="2023-02-24T15:35:07.383" v="206" actId="962"/>
          <ac:picMkLst>
            <pc:docMk/>
            <pc:sldMk cId="0" sldId="259"/>
            <ac:picMk id="7" creationId="{00000000-0000-0000-0000-000000000000}"/>
          </ac:picMkLst>
        </pc:picChg>
        <pc:picChg chg="mod">
          <ac:chgData name="Ashley N. Metelski" userId="c47c9000-1281-41dc-9a58-e532f3c6fcab" providerId="ADAL" clId="{29EEBC5C-39FF-42F5-B908-D178358CBD8C}" dt="2023-02-24T15:35:09.996" v="207" actId="962"/>
          <ac:picMkLst>
            <pc:docMk/>
            <pc:sldMk cId="0" sldId="259"/>
            <ac:picMk id="9" creationId="{00000000-0000-0000-0000-000000000000}"/>
          </ac:picMkLst>
        </pc:picChg>
        <pc:picChg chg="mod">
          <ac:chgData name="Ashley N. Metelski" userId="c47c9000-1281-41dc-9a58-e532f3c6fcab" providerId="ADAL" clId="{29EEBC5C-39FF-42F5-B908-D178358CBD8C}" dt="2023-02-24T15:35:12.505" v="208" actId="962"/>
          <ac:picMkLst>
            <pc:docMk/>
            <pc:sldMk cId="0" sldId="259"/>
            <ac:picMk id="10" creationId="{00000000-0000-0000-0000-000000000000}"/>
          </ac:picMkLst>
        </pc:picChg>
        <pc:picChg chg="mod">
          <ac:chgData name="Ashley N. Metelski" userId="c47c9000-1281-41dc-9a58-e532f3c6fcab" providerId="ADAL" clId="{29EEBC5C-39FF-42F5-B908-D178358CBD8C}" dt="2023-02-24T15:35:15.480" v="209" actId="962"/>
          <ac:picMkLst>
            <pc:docMk/>
            <pc:sldMk cId="0" sldId="259"/>
            <ac:picMk id="11" creationId="{00000000-0000-0000-0000-000000000000}"/>
          </ac:picMkLst>
        </pc:picChg>
      </pc:sldChg>
      <pc:sldChg chg="modSp mod">
        <pc:chgData name="Ashley N. Metelski" userId="c47c9000-1281-41dc-9a58-e532f3c6fcab" providerId="ADAL" clId="{29EEBC5C-39FF-42F5-B908-D178358CBD8C}" dt="2023-02-24T15:44:23.267" v="423" actId="207"/>
        <pc:sldMkLst>
          <pc:docMk/>
          <pc:sldMk cId="0" sldId="260"/>
        </pc:sldMkLst>
        <pc:spChg chg="mod">
          <ac:chgData name="Ashley N. Metelski" userId="c47c9000-1281-41dc-9a58-e532f3c6fcab" providerId="ADAL" clId="{29EEBC5C-39FF-42F5-B908-D178358CBD8C}" dt="2023-02-24T15:38:40.449" v="401" actId="33553"/>
          <ac:spMkLst>
            <pc:docMk/>
            <pc:sldMk cId="0" sldId="260"/>
            <ac:spMk id="2" creationId="{00000000-0000-0000-0000-000000000000}"/>
          </ac:spMkLst>
        </pc:spChg>
        <pc:grpChg chg="mod">
          <ac:chgData name="Ashley N. Metelski" userId="c47c9000-1281-41dc-9a58-e532f3c6fcab" providerId="ADAL" clId="{29EEBC5C-39FF-42F5-B908-D178358CBD8C}" dt="2023-02-24T15:35:18.709" v="210" actId="962"/>
          <ac:grpSpMkLst>
            <pc:docMk/>
            <pc:sldMk cId="0" sldId="260"/>
            <ac:grpSpMk id="4" creationId="{00000000-0000-0000-0000-000000000000}"/>
          </ac:grpSpMkLst>
        </pc:grpChg>
        <pc:grpChg chg="mod">
          <ac:chgData name="Ashley N. Metelski" userId="c47c9000-1281-41dc-9a58-e532f3c6fcab" providerId="ADAL" clId="{29EEBC5C-39FF-42F5-B908-D178358CBD8C}" dt="2023-02-24T15:35:21.002" v="211" actId="962"/>
          <ac:grpSpMkLst>
            <pc:docMk/>
            <pc:sldMk cId="0" sldId="260"/>
            <ac:grpSpMk id="7" creationId="{00000000-0000-0000-0000-000000000000}"/>
          </ac:grpSpMkLst>
        </pc:grpChg>
        <pc:grpChg chg="mod">
          <ac:chgData name="Ashley N. Metelski" userId="c47c9000-1281-41dc-9a58-e532f3c6fcab" providerId="ADAL" clId="{29EEBC5C-39FF-42F5-B908-D178358CBD8C}" dt="2023-02-24T15:35:22.954" v="212" actId="962"/>
          <ac:grpSpMkLst>
            <pc:docMk/>
            <pc:sldMk cId="0" sldId="260"/>
            <ac:grpSpMk id="10" creationId="{00000000-0000-0000-0000-000000000000}"/>
          </ac:grpSpMkLst>
        </pc:grpChg>
        <pc:grpChg chg="mod">
          <ac:chgData name="Ashley N. Metelski" userId="c47c9000-1281-41dc-9a58-e532f3c6fcab" providerId="ADAL" clId="{29EEBC5C-39FF-42F5-B908-D178358CBD8C}" dt="2023-02-24T15:35:25.106" v="213" actId="962"/>
          <ac:grpSpMkLst>
            <pc:docMk/>
            <pc:sldMk cId="0" sldId="260"/>
            <ac:grpSpMk id="13" creationId="{00000000-0000-0000-0000-000000000000}"/>
          </ac:grpSpMkLst>
        </pc:grpChg>
        <pc:grpChg chg="mod">
          <ac:chgData name="Ashley N. Metelski" userId="c47c9000-1281-41dc-9a58-e532f3c6fcab" providerId="ADAL" clId="{29EEBC5C-39FF-42F5-B908-D178358CBD8C}" dt="2023-02-24T15:35:30.182" v="215" actId="962"/>
          <ac:grpSpMkLst>
            <pc:docMk/>
            <pc:sldMk cId="0" sldId="260"/>
            <ac:grpSpMk id="17" creationId="{00000000-0000-0000-0000-000000000000}"/>
          </ac:grpSpMkLst>
        </pc:grpChg>
        <pc:graphicFrameChg chg="mod modGraphic">
          <ac:chgData name="Ashley N. Metelski" userId="c47c9000-1281-41dc-9a58-e532f3c6fcab" providerId="ADAL" clId="{29EEBC5C-39FF-42F5-B908-D178358CBD8C}" dt="2023-02-24T15:44:23.267" v="423" actId="207"/>
          <ac:graphicFrameMkLst>
            <pc:docMk/>
            <pc:sldMk cId="0" sldId="260"/>
            <ac:graphicFrameMk id="3" creationId="{00000000-0000-0000-0000-000000000000}"/>
          </ac:graphicFrameMkLst>
        </pc:graphicFrameChg>
        <pc:picChg chg="mod">
          <ac:chgData name="Ashley N. Metelski" userId="c47c9000-1281-41dc-9a58-e532f3c6fcab" providerId="ADAL" clId="{29EEBC5C-39FF-42F5-B908-D178358CBD8C}" dt="2023-02-24T15:35:27.553" v="214" actId="962"/>
          <ac:picMkLst>
            <pc:docMk/>
            <pc:sldMk cId="0" sldId="260"/>
            <ac:picMk id="16" creationId="{00000000-0000-0000-0000-000000000000}"/>
          </ac:picMkLst>
        </pc:picChg>
        <pc:picChg chg="mod">
          <ac:chgData name="Ashley N. Metelski" userId="c47c9000-1281-41dc-9a58-e532f3c6fcab" providerId="ADAL" clId="{29EEBC5C-39FF-42F5-B908-D178358CBD8C}" dt="2023-02-24T15:35:32.487" v="216" actId="962"/>
          <ac:picMkLst>
            <pc:docMk/>
            <pc:sldMk cId="0" sldId="260"/>
            <ac:picMk id="20" creationId="{00000000-0000-0000-0000-000000000000}"/>
          </ac:picMkLst>
        </pc:picChg>
        <pc:picChg chg="mod">
          <ac:chgData name="Ashley N. Metelski" userId="c47c9000-1281-41dc-9a58-e532f3c6fcab" providerId="ADAL" clId="{29EEBC5C-39FF-42F5-B908-D178358CBD8C}" dt="2023-02-24T15:35:34.207" v="217" actId="962"/>
          <ac:picMkLst>
            <pc:docMk/>
            <pc:sldMk cId="0" sldId="260"/>
            <ac:picMk id="21" creationId="{00000000-0000-0000-0000-000000000000}"/>
          </ac:picMkLst>
        </pc:picChg>
        <pc:picChg chg="mod">
          <ac:chgData name="Ashley N. Metelski" userId="c47c9000-1281-41dc-9a58-e532f3c6fcab" providerId="ADAL" clId="{29EEBC5C-39FF-42F5-B908-D178358CBD8C}" dt="2023-02-24T15:35:36.812" v="218" actId="962"/>
          <ac:picMkLst>
            <pc:docMk/>
            <pc:sldMk cId="0" sldId="260"/>
            <ac:picMk id="22" creationId="{00000000-0000-0000-0000-000000000000}"/>
          </ac:picMkLst>
        </pc:picChg>
        <pc:picChg chg="mod">
          <ac:chgData name="Ashley N. Metelski" userId="c47c9000-1281-41dc-9a58-e532f3c6fcab" providerId="ADAL" clId="{29EEBC5C-39FF-42F5-B908-D178358CBD8C}" dt="2023-02-24T15:35:38.932" v="219" actId="962"/>
          <ac:picMkLst>
            <pc:docMk/>
            <pc:sldMk cId="0" sldId="260"/>
            <ac:picMk id="23" creationId="{00000000-0000-0000-0000-000000000000}"/>
          </ac:picMkLst>
        </pc:picChg>
      </pc:sldChg>
      <pc:sldChg chg="modSp mod">
        <pc:chgData name="Ashley N. Metelski" userId="c47c9000-1281-41dc-9a58-e532f3c6fcab" providerId="ADAL" clId="{29EEBC5C-39FF-42F5-B908-D178358CBD8C}" dt="2023-02-24T15:48:34.918" v="468" actId="167"/>
        <pc:sldMkLst>
          <pc:docMk/>
          <pc:sldMk cId="0" sldId="261"/>
        </pc:sldMkLst>
        <pc:spChg chg="mod ord">
          <ac:chgData name="Ashley N. Metelski" userId="c47c9000-1281-41dc-9a58-e532f3c6fcab" providerId="ADAL" clId="{29EEBC5C-39FF-42F5-B908-D178358CBD8C}" dt="2023-02-24T15:48:34.918" v="468" actId="167"/>
          <ac:spMkLst>
            <pc:docMk/>
            <pc:sldMk cId="0" sldId="261"/>
            <ac:spMk id="2" creationId="{00000000-0000-0000-0000-000000000000}"/>
          </ac:spMkLst>
        </pc:spChg>
        <pc:spChg chg="mod">
          <ac:chgData name="Ashley N. Metelski" userId="c47c9000-1281-41dc-9a58-e532f3c6fcab" providerId="ADAL" clId="{29EEBC5C-39FF-42F5-B908-D178358CBD8C}" dt="2023-02-24T15:35:47.896" v="221" actId="962"/>
          <ac:spMkLst>
            <pc:docMk/>
            <pc:sldMk cId="0" sldId="261"/>
            <ac:spMk id="3" creationId="{00000000-0000-0000-0000-000000000000}"/>
          </ac:spMkLst>
        </pc:spChg>
        <pc:spChg chg="mod ord">
          <ac:chgData name="Ashley N. Metelski" userId="c47c9000-1281-41dc-9a58-e532f3c6fcab" providerId="ADAL" clId="{29EEBC5C-39FF-42F5-B908-D178358CBD8C}" dt="2023-02-24T15:48:21.896" v="465" actId="13244"/>
          <ac:spMkLst>
            <pc:docMk/>
            <pc:sldMk cId="0" sldId="261"/>
            <ac:spMk id="5" creationId="{00000000-0000-0000-0000-000000000000}"/>
          </ac:spMkLst>
        </pc:spChg>
        <pc:spChg chg="ord">
          <ac:chgData name="Ashley N. Metelski" userId="c47c9000-1281-41dc-9a58-e532f3c6fcab" providerId="ADAL" clId="{29EEBC5C-39FF-42F5-B908-D178358CBD8C}" dt="2023-02-24T15:48:30.790" v="467" actId="13244"/>
          <ac:spMkLst>
            <pc:docMk/>
            <pc:sldMk cId="0" sldId="261"/>
            <ac:spMk id="6" creationId="{00000000-0000-0000-0000-000000000000}"/>
          </ac:spMkLst>
        </pc:spChg>
        <pc:picChg chg="mod ord">
          <ac:chgData name="Ashley N. Metelski" userId="c47c9000-1281-41dc-9a58-e532f3c6fcab" providerId="ADAL" clId="{29EEBC5C-39FF-42F5-B908-D178358CBD8C}" dt="2023-02-24T15:48:28.716" v="466" actId="13244"/>
          <ac:picMkLst>
            <pc:docMk/>
            <pc:sldMk cId="0" sldId="261"/>
            <ac:picMk id="4" creationId="{00000000-0000-0000-0000-000000000000}"/>
          </ac:picMkLst>
        </pc:picChg>
      </pc:sldChg>
      <pc:sldChg chg="modSp mod">
        <pc:chgData name="Ashley N. Metelski" userId="c47c9000-1281-41dc-9a58-e532f3c6fcab" providerId="ADAL" clId="{29EEBC5C-39FF-42F5-B908-D178358CBD8C}" dt="2023-02-24T15:47:41.001" v="460" actId="13244"/>
        <pc:sldMkLst>
          <pc:docMk/>
          <pc:sldMk cId="0" sldId="262"/>
        </pc:sldMkLst>
        <pc:spChg chg="mod">
          <ac:chgData name="Ashley N. Metelski" userId="c47c9000-1281-41dc-9a58-e532f3c6fcab" providerId="ADAL" clId="{29EEBC5C-39FF-42F5-B908-D178358CBD8C}" dt="2023-02-24T15:38:47.355" v="403" actId="33553"/>
          <ac:spMkLst>
            <pc:docMk/>
            <pc:sldMk cId="0" sldId="262"/>
            <ac:spMk id="2" creationId="{00000000-0000-0000-0000-000000000000}"/>
          </ac:spMkLst>
        </pc:spChg>
        <pc:spChg chg="mod">
          <ac:chgData name="Ashley N. Metelski" userId="c47c9000-1281-41dc-9a58-e532f3c6fcab" providerId="ADAL" clId="{29EEBC5C-39FF-42F5-B908-D178358CBD8C}" dt="2023-02-24T15:36:05.304" v="304" actId="962"/>
          <ac:spMkLst>
            <pc:docMk/>
            <pc:sldMk cId="0" sldId="262"/>
            <ac:spMk id="5" creationId="{00000000-0000-0000-0000-000000000000}"/>
          </ac:spMkLst>
        </pc:spChg>
        <pc:spChg chg="mod">
          <ac:chgData name="Ashley N. Metelski" userId="c47c9000-1281-41dc-9a58-e532f3c6fcab" providerId="ADAL" clId="{29EEBC5C-39FF-42F5-B908-D178358CBD8C}" dt="2023-02-24T15:36:07.193" v="305" actId="962"/>
          <ac:spMkLst>
            <pc:docMk/>
            <pc:sldMk cId="0" sldId="262"/>
            <ac:spMk id="6" creationId="{00000000-0000-0000-0000-000000000000}"/>
          </ac:spMkLst>
        </pc:spChg>
        <pc:spChg chg="mod">
          <ac:chgData name="Ashley N. Metelski" userId="c47c9000-1281-41dc-9a58-e532f3c6fcab" providerId="ADAL" clId="{29EEBC5C-39FF-42F5-B908-D178358CBD8C}" dt="2023-02-24T15:36:09.819" v="306" actId="962"/>
          <ac:spMkLst>
            <pc:docMk/>
            <pc:sldMk cId="0" sldId="262"/>
            <ac:spMk id="7" creationId="{00000000-0000-0000-0000-000000000000}"/>
          </ac:spMkLst>
        </pc:spChg>
        <pc:spChg chg="mod">
          <ac:chgData name="Ashley N. Metelski" userId="c47c9000-1281-41dc-9a58-e532f3c6fcab" providerId="ADAL" clId="{29EEBC5C-39FF-42F5-B908-D178358CBD8C}" dt="2023-02-24T15:36:11.948" v="307" actId="962"/>
          <ac:spMkLst>
            <pc:docMk/>
            <pc:sldMk cId="0" sldId="262"/>
            <ac:spMk id="8" creationId="{00000000-0000-0000-0000-000000000000}"/>
          </ac:spMkLst>
        </pc:spChg>
        <pc:spChg chg="ord">
          <ac:chgData name="Ashley N. Metelski" userId="c47c9000-1281-41dc-9a58-e532f3c6fcab" providerId="ADAL" clId="{29EEBC5C-39FF-42F5-B908-D178358CBD8C}" dt="2023-02-24T15:47:22.871" v="457" actId="13244"/>
          <ac:spMkLst>
            <pc:docMk/>
            <pc:sldMk cId="0" sldId="262"/>
            <ac:spMk id="9" creationId="{00000000-0000-0000-0000-000000000000}"/>
          </ac:spMkLst>
        </pc:spChg>
        <pc:spChg chg="ord">
          <ac:chgData name="Ashley N. Metelski" userId="c47c9000-1281-41dc-9a58-e532f3c6fcab" providerId="ADAL" clId="{29EEBC5C-39FF-42F5-B908-D178358CBD8C}" dt="2023-02-24T15:47:29.553" v="458" actId="13244"/>
          <ac:spMkLst>
            <pc:docMk/>
            <pc:sldMk cId="0" sldId="262"/>
            <ac:spMk id="10" creationId="{00000000-0000-0000-0000-000000000000}"/>
          </ac:spMkLst>
        </pc:spChg>
        <pc:spChg chg="ord">
          <ac:chgData name="Ashley N. Metelski" userId="c47c9000-1281-41dc-9a58-e532f3c6fcab" providerId="ADAL" clId="{29EEBC5C-39FF-42F5-B908-D178358CBD8C}" dt="2023-02-24T15:47:36.635" v="459" actId="13244"/>
          <ac:spMkLst>
            <pc:docMk/>
            <pc:sldMk cId="0" sldId="262"/>
            <ac:spMk id="11" creationId="{00000000-0000-0000-0000-000000000000}"/>
          </ac:spMkLst>
        </pc:spChg>
        <pc:spChg chg="ord">
          <ac:chgData name="Ashley N. Metelski" userId="c47c9000-1281-41dc-9a58-e532f3c6fcab" providerId="ADAL" clId="{29EEBC5C-39FF-42F5-B908-D178358CBD8C}" dt="2023-02-24T15:47:41.001" v="460" actId="13244"/>
          <ac:spMkLst>
            <pc:docMk/>
            <pc:sldMk cId="0" sldId="262"/>
            <ac:spMk id="1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A1671B-6CDA-43CB-B0C8-3B48F682F892}" type="datetimeFigureOut">
              <a:rPr lang="en-US" smtClean="0"/>
              <a:t>2/24/2023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3B7AFA-6D50-4FC5-8C77-62120B4745E6}" type="slidenum">
              <a:rPr lang="en-US" smtClean="0"/>
              <a:t>‹#›</a:t>
            </a:fld>
            <a:endParaRPr lang="en-US"/>
          </a:p>
        </p:txBody>
      </p:sp>
    </p:spTree>
    <p:extLst>
      <p:ext uri="{BB962C8B-B14F-4D97-AF65-F5344CB8AC3E}">
        <p14:creationId xmlns:p14="http://schemas.microsoft.com/office/powerpoint/2010/main" val="10826423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83B7AFA-6D50-4FC5-8C77-62120B4745E6}" type="slidenum">
              <a:rPr lang="en-US" smtClean="0"/>
              <a:t>5</a:t>
            </a:fld>
            <a:endParaRPr lang="en-US"/>
          </a:p>
        </p:txBody>
      </p:sp>
    </p:spTree>
    <p:extLst>
      <p:ext uri="{BB962C8B-B14F-4D97-AF65-F5344CB8AC3E}">
        <p14:creationId xmlns:p14="http://schemas.microsoft.com/office/powerpoint/2010/main" val="34598978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2/24/2023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2/24/2023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2/24/2023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svg"/></Relationships>
</file>

<file path=ppt/slides/_rels/slide5.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www.savemolives.com/mcrs/Find-My-Region" TargetMode="External"/><Relationship Id="rId2" Type="http://schemas.openxmlformats.org/officeDocument/2006/relationships/hyperlink" Target="https://www.savemolives.com/mcrs/occupant-protection"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7BCC7"/>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rot="-2700000">
            <a:off x="-648614" y="-3153328"/>
            <a:ext cx="14528981" cy="21318055"/>
          </a:xfrm>
          <a:prstGeom prst="rect">
            <a:avLst/>
          </a:prstGeom>
          <a:solidFill>
            <a:srgbClr val="053D57">
              <a:alpha val="89804"/>
            </a:srgbClr>
          </a:solidFill>
        </p:spPr>
      </p:sp>
      <p:grpSp>
        <p:nvGrpSpPr>
          <p:cNvPr id="4" name="Group 4" descr="Primary Seat Belt Ordinance">
            <a:extLst>
              <a:ext uri="{C183D7F6-B498-43B3-948B-1728B52AA6E4}">
                <adec:decorative xmlns:adec="http://schemas.microsoft.com/office/drawing/2017/decorative" val="0"/>
              </a:ext>
            </a:extLst>
          </p:cNvPr>
          <p:cNvGrpSpPr/>
          <p:nvPr/>
        </p:nvGrpSpPr>
        <p:grpSpPr>
          <a:xfrm>
            <a:off x="1028700" y="2384831"/>
            <a:ext cx="11573294" cy="5517337"/>
            <a:chOff x="0" y="0"/>
            <a:chExt cx="15431058" cy="7356449"/>
          </a:xfrm>
        </p:grpSpPr>
        <p:sp>
          <p:nvSpPr>
            <p:cNvPr id="5" name="TextBox 5"/>
            <p:cNvSpPr txBox="1"/>
            <p:nvPr/>
          </p:nvSpPr>
          <p:spPr>
            <a:xfrm>
              <a:off x="0" y="219075"/>
              <a:ext cx="15431058" cy="6241654"/>
            </a:xfrm>
            <a:prstGeom prst="rect">
              <a:avLst/>
            </a:prstGeom>
          </p:spPr>
          <p:txBody>
            <a:bodyPr lIns="0" tIns="0" rIns="0" bIns="0" rtlCol="0" anchor="t">
              <a:spAutoFit/>
            </a:bodyPr>
            <a:lstStyle/>
            <a:p>
              <a:pPr>
                <a:lnSpc>
                  <a:spcPts val="12000"/>
                </a:lnSpc>
              </a:pPr>
              <a:r>
                <a:rPr lang="en-US" sz="12000" dirty="0">
                  <a:solidFill>
                    <a:srgbClr val="97BCC7"/>
                  </a:solidFill>
                  <a:latin typeface="Montserrat Classic Bold"/>
                </a:rPr>
                <a:t>PRIMARY SEAT BELT ORDINANCE</a:t>
              </a:r>
            </a:p>
          </p:txBody>
        </p:sp>
        <p:sp>
          <p:nvSpPr>
            <p:cNvPr id="6" name="TextBox 6"/>
            <p:cNvSpPr txBox="1"/>
            <p:nvPr/>
          </p:nvSpPr>
          <p:spPr>
            <a:xfrm>
              <a:off x="2" y="6657579"/>
              <a:ext cx="11430533" cy="698871"/>
            </a:xfrm>
            <a:prstGeom prst="rect">
              <a:avLst/>
            </a:prstGeom>
          </p:spPr>
          <p:txBody>
            <a:bodyPr lIns="0" tIns="0" rIns="0" bIns="0" rtlCol="0" anchor="t">
              <a:spAutoFit/>
            </a:bodyPr>
            <a:lstStyle/>
            <a:p>
              <a:pPr>
                <a:lnSpc>
                  <a:spcPts val="4479"/>
                </a:lnSpc>
              </a:pPr>
              <a:endParaRPr/>
            </a:p>
          </p:txBody>
        </p:sp>
      </p:grpSp>
      <p:sp>
        <p:nvSpPr>
          <p:cNvPr id="11" name="Title 10">
            <a:extLst>
              <a:ext uri="{FF2B5EF4-FFF2-40B4-BE49-F238E27FC236}">
                <a16:creationId xmlns:a16="http://schemas.microsoft.com/office/drawing/2014/main" id="{E6813FFF-779F-4EDA-9C78-0ACB0947B75E}"/>
              </a:ext>
              <a:ext uri="{C183D7F6-B498-43B3-948B-1728B52AA6E4}">
                <adec:decorative xmlns:adec="http://schemas.microsoft.com/office/drawing/2017/decorative" val="1"/>
              </a:ext>
            </a:extLst>
          </p:cNvPr>
          <p:cNvSpPr>
            <a:spLocks noGrp="1"/>
          </p:cNvSpPr>
          <p:nvPr>
            <p:ph type="title" idx="4294967295"/>
          </p:nvPr>
        </p:nvSpPr>
        <p:spPr>
          <a:xfrm>
            <a:off x="457200" y="-1143000"/>
            <a:ext cx="8229600" cy="1143000"/>
          </a:xfrm>
        </p:spPr>
        <p:txBody>
          <a:bodyPr vert="horz" lIns="91440" tIns="45720" rIns="91440" bIns="45720" rtlCol="0" anchor="b">
            <a:normAutofit/>
          </a:bodyPr>
          <a:lstStyle/>
          <a:p>
            <a:r>
              <a:rPr lang="en-US" dirty="0"/>
              <a:t>Primary Seat Belt Ordinance</a:t>
            </a:r>
          </a:p>
        </p:txBody>
      </p:sp>
      <p:sp>
        <p:nvSpPr>
          <p:cNvPr id="3" name="AutoShape 3">
            <a:extLst>
              <a:ext uri="{C183D7F6-B498-43B3-948B-1728B52AA6E4}">
                <adec:decorative xmlns:adec="http://schemas.microsoft.com/office/drawing/2017/decorative" val="1"/>
              </a:ext>
            </a:extLst>
          </p:cNvPr>
          <p:cNvSpPr/>
          <p:nvPr/>
        </p:nvSpPr>
        <p:spPr>
          <a:xfrm rot="2794097">
            <a:off x="7006696" y="1748165"/>
            <a:ext cx="5398768" cy="0"/>
          </a:xfrm>
          <a:prstGeom prst="line">
            <a:avLst/>
          </a:prstGeom>
          <a:ln w="38100" cap="flat">
            <a:solidFill>
              <a:srgbClr val="F8FBFD"/>
            </a:solidFill>
            <a:prstDash val="solid"/>
            <a:headEnd type="none" w="sm" len="sm"/>
            <a:tailEnd type="none" w="sm" len="sm"/>
          </a:ln>
        </p:spPr>
      </p:sp>
      <p:sp>
        <p:nvSpPr>
          <p:cNvPr id="7" name="AutoShape 7">
            <a:extLst>
              <a:ext uri="{C183D7F6-B498-43B3-948B-1728B52AA6E4}">
                <adec:decorative xmlns:adec="http://schemas.microsoft.com/office/drawing/2017/decorative" val="1"/>
              </a:ext>
            </a:extLst>
          </p:cNvPr>
          <p:cNvSpPr/>
          <p:nvPr/>
        </p:nvSpPr>
        <p:spPr>
          <a:xfrm rot="-2700000">
            <a:off x="14294067" y="7990262"/>
            <a:ext cx="5930465" cy="6072282"/>
          </a:xfrm>
          <a:prstGeom prst="rect">
            <a:avLst/>
          </a:prstGeom>
          <a:solidFill>
            <a:srgbClr val="F8FBFD"/>
          </a:solidFill>
        </p:spPr>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53D57"/>
        </a:solidFill>
        <a:effectLst/>
      </p:bgPr>
    </p:bg>
    <p:spTree>
      <p:nvGrpSpPr>
        <p:cNvPr id="1" name=""/>
        <p:cNvGrpSpPr/>
        <p:nvPr/>
      </p:nvGrpSpPr>
      <p:grpSpPr>
        <a:xfrm>
          <a:off x="0" y="0"/>
          <a:ext cx="0" cy="0"/>
          <a:chOff x="0" y="0"/>
          <a:chExt cx="0" cy="0"/>
        </a:xfrm>
      </p:grpSpPr>
      <p:sp>
        <p:nvSpPr>
          <p:cNvPr id="2" name="TextBox 2"/>
          <p:cNvSpPr txBox="1">
            <a:spLocks noGrp="1"/>
          </p:cNvSpPr>
          <p:nvPr>
            <p:ph type="title" idx="4294967295"/>
          </p:nvPr>
        </p:nvSpPr>
        <p:spPr>
          <a:xfrm>
            <a:off x="2619936" y="1007541"/>
            <a:ext cx="13048128" cy="18383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7200"/>
              </a:lnSpc>
              <a:spcBef>
                <a:spcPts val="0"/>
              </a:spcBef>
              <a:spcAft>
                <a:spcPts val="0"/>
              </a:spcAft>
              <a:buClrTx/>
              <a:buSzTx/>
              <a:buFontTx/>
              <a:buNone/>
              <a:tabLst/>
              <a:defRPr/>
            </a:pPr>
            <a:r>
              <a:rPr kumimoji="0" lang="en-US" sz="6000" b="0" i="0" u="none" strike="noStrike" kern="1200" cap="none" spc="60" normalizeH="0" baseline="0" noProof="0" dirty="0">
                <a:ln>
                  <a:noFill/>
                </a:ln>
                <a:solidFill>
                  <a:srgbClr val="F8FBFD"/>
                </a:solidFill>
                <a:effectLst/>
                <a:uLnTx/>
                <a:uFillTx/>
                <a:latin typeface="Montserrat Classic"/>
                <a:ea typeface="+mn-ea"/>
                <a:cs typeface="+mn-cs"/>
              </a:rPr>
              <a:t>WHAT IS A PRIMARY </a:t>
            </a:r>
          </a:p>
          <a:p>
            <a:pPr marL="0" marR="0" lvl="0" indent="0" algn="ctr" defTabSz="914400" rtl="0" eaLnBrk="1" fontAlgn="auto" latinLnBrk="0" hangingPunct="1">
              <a:lnSpc>
                <a:spcPts val="7200"/>
              </a:lnSpc>
              <a:spcBef>
                <a:spcPts val="0"/>
              </a:spcBef>
              <a:spcAft>
                <a:spcPts val="0"/>
              </a:spcAft>
              <a:buClrTx/>
              <a:buSzTx/>
              <a:buFontTx/>
              <a:buNone/>
              <a:tabLst/>
              <a:defRPr/>
            </a:pPr>
            <a:r>
              <a:rPr kumimoji="0" lang="en-US" sz="6000" b="0" i="0" u="none" strike="noStrike" kern="1200" cap="none" spc="60" normalizeH="0" baseline="0" noProof="0" dirty="0">
                <a:ln>
                  <a:noFill/>
                </a:ln>
                <a:solidFill>
                  <a:srgbClr val="F8FBFD"/>
                </a:solidFill>
                <a:effectLst/>
                <a:uLnTx/>
                <a:uFillTx/>
                <a:latin typeface="Montserrat Classic"/>
                <a:ea typeface="+mn-ea"/>
                <a:cs typeface="+mn-cs"/>
              </a:rPr>
              <a:t>SEAT BELT ORDINANCE?</a:t>
            </a:r>
          </a:p>
        </p:txBody>
      </p:sp>
      <p:sp>
        <p:nvSpPr>
          <p:cNvPr id="3" name="AutoShape 3">
            <a:extLst>
              <a:ext uri="{C183D7F6-B498-43B3-948B-1728B52AA6E4}">
                <adec:decorative xmlns:adec="http://schemas.microsoft.com/office/drawing/2017/decorative" val="1"/>
              </a:ext>
            </a:extLst>
          </p:cNvPr>
          <p:cNvSpPr/>
          <p:nvPr/>
        </p:nvSpPr>
        <p:spPr>
          <a:xfrm rot="-2700000">
            <a:off x="13404779" y="-5675253"/>
            <a:ext cx="6665510" cy="6664206"/>
          </a:xfrm>
          <a:prstGeom prst="rect">
            <a:avLst/>
          </a:prstGeom>
          <a:solidFill>
            <a:srgbClr val="97BCC7"/>
          </a:solidFill>
        </p:spPr>
      </p:sp>
      <p:sp>
        <p:nvSpPr>
          <p:cNvPr id="4" name="AutoShape 4">
            <a:extLst>
              <a:ext uri="{C183D7F6-B498-43B3-948B-1728B52AA6E4}">
                <adec:decorative xmlns:adec="http://schemas.microsoft.com/office/drawing/2017/decorative" val="1"/>
              </a:ext>
            </a:extLst>
          </p:cNvPr>
          <p:cNvSpPr/>
          <p:nvPr/>
        </p:nvSpPr>
        <p:spPr>
          <a:xfrm rot="-2700000">
            <a:off x="-866788" y="9299916"/>
            <a:ext cx="4725548" cy="4724623"/>
          </a:xfrm>
          <a:prstGeom prst="rect">
            <a:avLst/>
          </a:prstGeom>
          <a:solidFill>
            <a:srgbClr val="F8FBFD"/>
          </a:solidFill>
        </p:spPr>
      </p:sp>
      <p:sp>
        <p:nvSpPr>
          <p:cNvPr id="5" name="AutoShape 5">
            <a:extLst>
              <a:ext uri="{C183D7F6-B498-43B3-948B-1728B52AA6E4}">
                <adec:decorative xmlns:adec="http://schemas.microsoft.com/office/drawing/2017/decorative" val="1"/>
              </a:ext>
            </a:extLst>
          </p:cNvPr>
          <p:cNvSpPr/>
          <p:nvPr/>
        </p:nvSpPr>
        <p:spPr>
          <a:xfrm rot="2700000">
            <a:off x="16967363" y="9990038"/>
            <a:ext cx="2085449" cy="0"/>
          </a:xfrm>
          <a:prstGeom prst="line">
            <a:avLst/>
          </a:prstGeom>
          <a:ln w="38100" cap="flat">
            <a:solidFill>
              <a:srgbClr val="F8FBFD"/>
            </a:solidFill>
            <a:prstDash val="solid"/>
            <a:headEnd type="none" w="sm" len="sm"/>
            <a:tailEnd type="none" w="sm" len="sm"/>
          </a:ln>
        </p:spPr>
      </p:sp>
      <p:sp>
        <p:nvSpPr>
          <p:cNvPr id="6" name="TextBox 6"/>
          <p:cNvSpPr txBox="1"/>
          <p:nvPr/>
        </p:nvSpPr>
        <p:spPr>
          <a:xfrm>
            <a:off x="0" y="5076825"/>
            <a:ext cx="18288000" cy="1642483"/>
          </a:xfrm>
          <a:prstGeom prst="rect">
            <a:avLst/>
          </a:prstGeom>
        </p:spPr>
        <p:txBody>
          <a:bodyPr lIns="0" tIns="0" rIns="0" bIns="0" rtlCol="0" anchor="t">
            <a:spAutoFit/>
          </a:bodyPr>
          <a:lstStyle/>
          <a:p>
            <a:pPr algn="ctr">
              <a:lnSpc>
                <a:spcPts val="4418"/>
              </a:lnSpc>
            </a:pPr>
            <a:r>
              <a:rPr lang="en-US" sz="3156">
                <a:solidFill>
                  <a:srgbClr val="F8FBFD"/>
                </a:solidFill>
                <a:latin typeface="Montserrat Light"/>
              </a:rPr>
              <a:t>A primary seat belt law allows officers to stop motorists who are not wearing a seat belt, without the need for additional law violations. Being “primary” means that a police officer can stop the violator without having to observe any other violations first.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53D57"/>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rot="-2700000">
            <a:off x="-2434504" y="6813736"/>
            <a:ext cx="2839428" cy="2838872"/>
          </a:xfrm>
          <a:prstGeom prst="rect">
            <a:avLst/>
          </a:prstGeom>
          <a:solidFill>
            <a:srgbClr val="97BCC7"/>
          </a:solidFill>
        </p:spPr>
      </p:sp>
      <p:sp>
        <p:nvSpPr>
          <p:cNvPr id="3" name="AutoShape 3">
            <a:extLst>
              <a:ext uri="{C183D7F6-B498-43B3-948B-1728B52AA6E4}">
                <adec:decorative xmlns:adec="http://schemas.microsoft.com/office/drawing/2017/decorative" val="1"/>
              </a:ext>
            </a:extLst>
          </p:cNvPr>
          <p:cNvSpPr/>
          <p:nvPr/>
        </p:nvSpPr>
        <p:spPr>
          <a:xfrm rot="-2700000">
            <a:off x="17758291" y="7703200"/>
            <a:ext cx="1950383" cy="2219235"/>
          </a:xfrm>
          <a:prstGeom prst="rect">
            <a:avLst/>
          </a:prstGeom>
          <a:solidFill>
            <a:srgbClr val="F8FBFD"/>
          </a:solidFill>
        </p:spPr>
      </p:sp>
      <p:sp>
        <p:nvSpPr>
          <p:cNvPr id="4" name="AutoShape 4">
            <a:extLst>
              <a:ext uri="{C183D7F6-B498-43B3-948B-1728B52AA6E4}">
                <adec:decorative xmlns:adec="http://schemas.microsoft.com/office/drawing/2017/decorative" val="1"/>
              </a:ext>
            </a:extLst>
          </p:cNvPr>
          <p:cNvSpPr/>
          <p:nvPr/>
        </p:nvSpPr>
        <p:spPr>
          <a:xfrm rot="-2700000">
            <a:off x="-784646" y="9457871"/>
            <a:ext cx="2088935" cy="0"/>
          </a:xfrm>
          <a:prstGeom prst="line">
            <a:avLst/>
          </a:prstGeom>
          <a:ln w="38100" cap="flat">
            <a:solidFill>
              <a:srgbClr val="F8FBFD"/>
            </a:solidFill>
            <a:prstDash val="solid"/>
            <a:headEnd type="none" w="sm" len="sm"/>
            <a:tailEnd type="none" w="sm" len="sm"/>
          </a:ln>
        </p:spPr>
      </p:sp>
      <p:sp>
        <p:nvSpPr>
          <p:cNvPr id="5" name="AutoShape 5">
            <a:extLst>
              <a:ext uri="{C183D7F6-B498-43B3-948B-1728B52AA6E4}">
                <adec:decorative xmlns:adec="http://schemas.microsoft.com/office/drawing/2017/decorative" val="1"/>
              </a:ext>
            </a:extLst>
          </p:cNvPr>
          <p:cNvSpPr/>
          <p:nvPr/>
        </p:nvSpPr>
        <p:spPr>
          <a:xfrm rot="2699999">
            <a:off x="16966853" y="9991271"/>
            <a:ext cx="2088935" cy="0"/>
          </a:xfrm>
          <a:prstGeom prst="line">
            <a:avLst/>
          </a:prstGeom>
          <a:ln w="38100" cap="flat">
            <a:solidFill>
              <a:srgbClr val="97BCC7"/>
            </a:solidFill>
            <a:prstDash val="solid"/>
            <a:headEnd type="none" w="sm" len="sm"/>
            <a:tailEnd type="none" w="sm" len="sm"/>
          </a:ln>
        </p:spPr>
      </p:sp>
      <p:sp>
        <p:nvSpPr>
          <p:cNvPr id="6" name="TextBox 6"/>
          <p:cNvSpPr txBox="1">
            <a:spLocks noGrp="1"/>
          </p:cNvSpPr>
          <p:nvPr>
            <p:ph type="title" idx="4294967295"/>
          </p:nvPr>
        </p:nvSpPr>
        <p:spPr>
          <a:xfrm>
            <a:off x="1068632" y="1019175"/>
            <a:ext cx="16257630" cy="27527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7200"/>
              </a:lnSpc>
              <a:spcBef>
                <a:spcPts val="0"/>
              </a:spcBef>
              <a:spcAft>
                <a:spcPts val="0"/>
              </a:spcAft>
              <a:buClrTx/>
              <a:buSzTx/>
              <a:buFontTx/>
              <a:buNone/>
              <a:tabLst/>
              <a:defRPr/>
            </a:pPr>
            <a:r>
              <a:rPr kumimoji="0" lang="en-US" sz="6000" b="0" i="0" u="none" strike="noStrike" kern="1200" cap="none" spc="-60" normalizeH="0" baseline="0" noProof="0" dirty="0">
                <a:ln>
                  <a:noFill/>
                </a:ln>
                <a:solidFill>
                  <a:srgbClr val="F8FBFD"/>
                </a:solidFill>
                <a:effectLst/>
                <a:uLnTx/>
                <a:uFillTx/>
                <a:latin typeface="Montserrat Classic"/>
                <a:ea typeface="+mn-ea"/>
                <a:cs typeface="+mn-cs"/>
              </a:rPr>
              <a:t>HOW CAN A MUNICIPALITY HAVE A PRIMARY SEAT BELT LAW WHEN THE STATE DOES NOT?</a:t>
            </a:r>
          </a:p>
        </p:txBody>
      </p:sp>
      <p:sp>
        <p:nvSpPr>
          <p:cNvPr id="7" name="TextBox 7"/>
          <p:cNvSpPr txBox="1"/>
          <p:nvPr/>
        </p:nvSpPr>
        <p:spPr>
          <a:xfrm>
            <a:off x="1056431" y="5375769"/>
            <a:ext cx="16175137" cy="1652016"/>
          </a:xfrm>
          <a:prstGeom prst="rect">
            <a:avLst/>
          </a:prstGeom>
        </p:spPr>
        <p:txBody>
          <a:bodyPr lIns="0" tIns="0" rIns="0" bIns="0" rtlCol="0" anchor="t">
            <a:spAutoFit/>
          </a:bodyPr>
          <a:lstStyle/>
          <a:p>
            <a:pPr algn="ctr">
              <a:lnSpc>
                <a:spcPts val="4493"/>
              </a:lnSpc>
            </a:pPr>
            <a:r>
              <a:rPr lang="en-US" sz="3209">
                <a:solidFill>
                  <a:srgbClr val="F8FBFD"/>
                </a:solidFill>
                <a:latin typeface="Montserrat Light"/>
              </a:rPr>
              <a:t>Local ordinances can be more restrictive than state law, but not less restrictive. </a:t>
            </a:r>
          </a:p>
          <a:p>
            <a:pPr algn="ctr">
              <a:lnSpc>
                <a:spcPts val="4493"/>
              </a:lnSpc>
            </a:pPr>
            <a:r>
              <a:rPr lang="en-US" sz="3209">
                <a:solidFill>
                  <a:srgbClr val="F8FBFD"/>
                </a:solidFill>
                <a:latin typeface="Montserrat Light"/>
              </a:rPr>
              <a:t>Any questions about the legality of a local primary seat belt ordinance should be </a:t>
            </a:r>
          </a:p>
          <a:p>
            <a:pPr algn="ctr">
              <a:lnSpc>
                <a:spcPts val="4493"/>
              </a:lnSpc>
            </a:pPr>
            <a:r>
              <a:rPr lang="en-US" sz="3209">
                <a:solidFill>
                  <a:srgbClr val="F8FBFD"/>
                </a:solidFill>
                <a:latin typeface="Montserrat Light"/>
              </a:rPr>
              <a:t>referred to your city attorney.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8FBFD"/>
        </a:solidFill>
        <a:effectLst/>
      </p:bgPr>
    </p:bg>
    <p:spTree>
      <p:nvGrpSpPr>
        <p:cNvPr id="1" name=""/>
        <p:cNvGrpSpPr/>
        <p:nvPr/>
      </p:nvGrpSpPr>
      <p:grpSpPr>
        <a:xfrm>
          <a:off x="0" y="0"/>
          <a:ext cx="0" cy="0"/>
          <a:chOff x="0" y="0"/>
          <a:chExt cx="0" cy="0"/>
        </a:xfrm>
      </p:grpSpPr>
      <p:sp>
        <p:nvSpPr>
          <p:cNvPr id="5" name="AutoShape 5">
            <a:extLst>
              <a:ext uri="{C183D7F6-B498-43B3-948B-1728B52AA6E4}">
                <adec:decorative xmlns:adec="http://schemas.microsoft.com/office/drawing/2017/decorative" val="1"/>
              </a:ext>
            </a:extLst>
          </p:cNvPr>
          <p:cNvSpPr/>
          <p:nvPr/>
        </p:nvSpPr>
        <p:spPr>
          <a:xfrm rot="2700000">
            <a:off x="1538532" y="7952727"/>
            <a:ext cx="9221437" cy="0"/>
          </a:xfrm>
          <a:prstGeom prst="line">
            <a:avLst/>
          </a:prstGeom>
          <a:ln w="38100" cap="flat">
            <a:solidFill>
              <a:srgbClr val="053D57"/>
            </a:solidFill>
            <a:prstDash val="solid"/>
            <a:headEnd type="none" w="sm" len="sm"/>
            <a:tailEnd type="none" w="sm" len="sm"/>
          </a:ln>
        </p:spPr>
      </p:sp>
      <p:sp>
        <p:nvSpPr>
          <p:cNvPr id="3" name="AutoShape 3">
            <a:extLst>
              <a:ext uri="{C183D7F6-B498-43B3-948B-1728B52AA6E4}">
                <adec:decorative xmlns:adec="http://schemas.microsoft.com/office/drawing/2017/decorative" val="1"/>
              </a:ext>
            </a:extLst>
          </p:cNvPr>
          <p:cNvSpPr/>
          <p:nvPr/>
        </p:nvSpPr>
        <p:spPr>
          <a:xfrm rot="-2700000">
            <a:off x="-2264276" y="6335393"/>
            <a:ext cx="7904761" cy="7903215"/>
          </a:xfrm>
          <a:prstGeom prst="rect">
            <a:avLst/>
          </a:prstGeom>
          <a:solidFill>
            <a:srgbClr val="97BCC7"/>
          </a:solidFill>
        </p:spPr>
      </p:sp>
      <p:sp>
        <p:nvSpPr>
          <p:cNvPr id="8" name="TextBox 8"/>
          <p:cNvSpPr txBox="1">
            <a:spLocks noGrp="1"/>
          </p:cNvSpPr>
          <p:nvPr>
            <p:ph type="title" idx="4294967295"/>
          </p:nvPr>
        </p:nvSpPr>
        <p:spPr>
          <a:xfrm>
            <a:off x="9882240" y="4688511"/>
            <a:ext cx="7620400" cy="45815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7200"/>
              </a:lnSpc>
              <a:spcBef>
                <a:spcPts val="0"/>
              </a:spcBef>
              <a:spcAft>
                <a:spcPts val="0"/>
              </a:spcAft>
              <a:buClrTx/>
              <a:buSzTx/>
              <a:buFontTx/>
              <a:buNone/>
              <a:tabLst/>
              <a:defRPr/>
            </a:pPr>
            <a:r>
              <a:rPr kumimoji="0" lang="en-US" sz="6000" b="0" i="0" u="none" strike="noStrike" kern="1200" cap="none" spc="0" normalizeH="0" baseline="0" noProof="0" dirty="0">
                <a:ln>
                  <a:noFill/>
                </a:ln>
                <a:solidFill>
                  <a:srgbClr val="053D57"/>
                </a:solidFill>
                <a:effectLst/>
                <a:uLnTx/>
                <a:uFillTx/>
                <a:latin typeface="Montserrat Classic"/>
                <a:ea typeface="+mn-ea"/>
                <a:cs typeface="+mn-cs"/>
              </a:rPr>
              <a:t>All of Missouri's neighboring states (except Nebraska) have a primary seat belt law</a:t>
            </a:r>
          </a:p>
        </p:txBody>
      </p:sp>
      <p:pic>
        <p:nvPicPr>
          <p:cNvPr id="6" name="Picture 6" descr="Photo of states with primary seat belt laws"/>
          <p:cNvPicPr>
            <a:picLocks noChangeAspect="1"/>
          </p:cNvPicPr>
          <p:nvPr/>
        </p:nvPicPr>
        <p:blipFill>
          <a:blip r:embed="rId2"/>
          <a:srcRect t="724" b="724"/>
          <a:stretch>
            <a:fillRect/>
          </a:stretch>
        </p:blipFill>
        <p:spPr>
          <a:xfrm>
            <a:off x="468600" y="1137489"/>
            <a:ext cx="8675400" cy="6308640"/>
          </a:xfrm>
          <a:prstGeom prst="rect">
            <a:avLst/>
          </a:prstGeom>
        </p:spPr>
      </p:pic>
      <p:sp>
        <p:nvSpPr>
          <p:cNvPr id="12" name="TextBox 12"/>
          <p:cNvSpPr txBox="1"/>
          <p:nvPr/>
        </p:nvSpPr>
        <p:spPr>
          <a:xfrm>
            <a:off x="446911" y="7924152"/>
            <a:ext cx="4321522" cy="441324"/>
          </a:xfrm>
          <a:prstGeom prst="rect">
            <a:avLst/>
          </a:prstGeom>
        </p:spPr>
        <p:txBody>
          <a:bodyPr lIns="0" tIns="0" rIns="0" bIns="0" rtlCol="0" anchor="t">
            <a:spAutoFit/>
          </a:bodyPr>
          <a:lstStyle/>
          <a:p>
            <a:pPr algn="ctr">
              <a:lnSpc>
                <a:spcPts val="3500"/>
              </a:lnSpc>
            </a:pPr>
            <a:r>
              <a:rPr lang="en-US" sz="2500">
                <a:solidFill>
                  <a:srgbClr val="053D57"/>
                </a:solidFill>
                <a:latin typeface="Montserrat Light Bold Italics"/>
              </a:rPr>
              <a:t>Data provided by IIHS.org</a:t>
            </a:r>
          </a:p>
        </p:txBody>
      </p:sp>
      <p:sp>
        <p:nvSpPr>
          <p:cNvPr id="2" name="AutoShape 2">
            <a:extLst>
              <a:ext uri="{C183D7F6-B498-43B3-948B-1728B52AA6E4}">
                <adec:decorative xmlns:adec="http://schemas.microsoft.com/office/drawing/2017/decorative" val="1"/>
              </a:ext>
            </a:extLst>
          </p:cNvPr>
          <p:cNvSpPr/>
          <p:nvPr/>
        </p:nvSpPr>
        <p:spPr>
          <a:xfrm rot="-2700000">
            <a:off x="13552506" y="-2178547"/>
            <a:ext cx="3405260" cy="3404594"/>
          </a:xfrm>
          <a:prstGeom prst="rect">
            <a:avLst/>
          </a:prstGeom>
          <a:solidFill>
            <a:srgbClr val="97BCC7"/>
          </a:solidFill>
        </p:spPr>
      </p:sp>
      <p:sp>
        <p:nvSpPr>
          <p:cNvPr id="4" name="AutoShape 4">
            <a:extLst>
              <a:ext uri="{C183D7F6-B498-43B3-948B-1728B52AA6E4}">
                <adec:decorative xmlns:adec="http://schemas.microsoft.com/office/drawing/2017/decorative" val="1"/>
              </a:ext>
            </a:extLst>
          </p:cNvPr>
          <p:cNvSpPr/>
          <p:nvPr/>
        </p:nvSpPr>
        <p:spPr>
          <a:xfrm rot="8099999">
            <a:off x="15285710" y="129100"/>
            <a:ext cx="5544502" cy="0"/>
          </a:xfrm>
          <a:prstGeom prst="line">
            <a:avLst/>
          </a:prstGeom>
          <a:ln w="38100" cap="flat">
            <a:solidFill>
              <a:srgbClr val="053D57"/>
            </a:solidFill>
            <a:prstDash val="solid"/>
            <a:headEnd type="none" w="sm" len="sm"/>
            <a:tailEnd type="none" w="sm" len="sm"/>
          </a:ln>
        </p:spPr>
      </p:sp>
      <p:pic>
        <p:nvPicPr>
          <p:cNvPr id="7" name="Picture 7">
            <a:extLs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468600" y="1085850"/>
            <a:ext cx="8675400" cy="43377"/>
          </a:xfrm>
          <a:prstGeom prst="rect">
            <a:avLst/>
          </a:prstGeom>
        </p:spPr>
      </p:pic>
      <p:pic>
        <p:nvPicPr>
          <p:cNvPr id="9" name="Picture 9">
            <a:extLs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32989"/>
          <a:stretch>
            <a:fillRect/>
          </a:stretch>
        </p:blipFill>
        <p:spPr>
          <a:xfrm rot="-5400000">
            <a:off x="-2720647" y="4253408"/>
            <a:ext cx="6382741" cy="47625"/>
          </a:xfrm>
          <a:prstGeom prst="rect">
            <a:avLst/>
          </a:prstGeom>
        </p:spPr>
      </p:pic>
      <p:pic>
        <p:nvPicPr>
          <p:cNvPr id="10" name="Picture 10">
            <a:extLs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32989"/>
          <a:stretch>
            <a:fillRect/>
          </a:stretch>
        </p:blipFill>
        <p:spPr>
          <a:xfrm rot="-5400000">
            <a:off x="5966917" y="4253408"/>
            <a:ext cx="6382741" cy="47625"/>
          </a:xfrm>
          <a:prstGeom prst="rect">
            <a:avLst/>
          </a:prstGeom>
        </p:spPr>
      </p:pic>
      <p:pic>
        <p:nvPicPr>
          <p:cNvPr id="11" name="Picture 11">
            <a:extLs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r="8315"/>
          <a:stretch>
            <a:fillRect/>
          </a:stretch>
        </p:blipFill>
        <p:spPr>
          <a:xfrm>
            <a:off x="446911" y="7436604"/>
            <a:ext cx="8732948" cy="4762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53D57"/>
        </a:solidFill>
        <a:effectLst/>
      </p:bgPr>
    </p:bg>
    <p:spTree>
      <p:nvGrpSpPr>
        <p:cNvPr id="1" name=""/>
        <p:cNvGrpSpPr/>
        <p:nvPr/>
      </p:nvGrpSpPr>
      <p:grpSpPr>
        <a:xfrm>
          <a:off x="0" y="0"/>
          <a:ext cx="0" cy="0"/>
          <a:chOff x="0" y="0"/>
          <a:chExt cx="0" cy="0"/>
        </a:xfrm>
      </p:grpSpPr>
      <p:sp>
        <p:nvSpPr>
          <p:cNvPr id="2" name="TextBox 2"/>
          <p:cNvSpPr txBox="1">
            <a:spLocks noGrp="1"/>
          </p:cNvSpPr>
          <p:nvPr>
            <p:ph type="title" idx="4294967295"/>
          </p:nvPr>
        </p:nvSpPr>
        <p:spPr>
          <a:xfrm>
            <a:off x="2450510" y="796644"/>
            <a:ext cx="13386979" cy="98107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7800"/>
              </a:lnSpc>
              <a:spcBef>
                <a:spcPts val="0"/>
              </a:spcBef>
              <a:spcAft>
                <a:spcPts val="0"/>
              </a:spcAft>
              <a:buClrTx/>
              <a:buSzTx/>
              <a:buFontTx/>
              <a:buNone/>
              <a:tabLst/>
              <a:defRPr/>
            </a:pPr>
            <a:r>
              <a:rPr kumimoji="0" lang="en-US" sz="6000" b="0" i="0" u="none" strike="noStrike" kern="1200" cap="none" spc="179" normalizeH="0" baseline="0" noProof="0" dirty="0">
                <a:ln>
                  <a:noFill/>
                </a:ln>
                <a:solidFill>
                  <a:srgbClr val="F8FBFD"/>
                </a:solidFill>
                <a:effectLst/>
                <a:uLnTx/>
                <a:uFillTx/>
                <a:latin typeface="Montserrat Classic"/>
                <a:ea typeface="+mn-ea"/>
                <a:cs typeface="+mn-cs"/>
              </a:rPr>
              <a:t>HOW TO GET STARTED</a:t>
            </a:r>
          </a:p>
        </p:txBody>
      </p:sp>
      <p:graphicFrame>
        <p:nvGraphicFramePr>
          <p:cNvPr id="3" name="Table 3"/>
          <p:cNvGraphicFramePr>
            <a:graphicFrameLocks noGrp="1"/>
          </p:cNvGraphicFramePr>
          <p:nvPr>
            <p:extLst>
              <p:ext uri="{D42A27DB-BD31-4B8C-83A1-F6EECF244321}">
                <p14:modId xmlns:p14="http://schemas.microsoft.com/office/powerpoint/2010/main" val="3559631150"/>
              </p:ext>
            </p:extLst>
          </p:nvPr>
        </p:nvGraphicFramePr>
        <p:xfrm>
          <a:off x="1066800" y="3988978"/>
          <a:ext cx="16192500" cy="5706963"/>
        </p:xfrm>
        <a:graphic>
          <a:graphicData uri="http://schemas.openxmlformats.org/drawingml/2006/table">
            <a:tbl>
              <a:tblPr firstRow="1"/>
              <a:tblGrid>
                <a:gridCol w="3238500">
                  <a:extLst>
                    <a:ext uri="{9D8B030D-6E8A-4147-A177-3AD203B41FA5}">
                      <a16:colId xmlns:a16="http://schemas.microsoft.com/office/drawing/2014/main" val="20000"/>
                    </a:ext>
                  </a:extLst>
                </a:gridCol>
                <a:gridCol w="3238500">
                  <a:extLst>
                    <a:ext uri="{9D8B030D-6E8A-4147-A177-3AD203B41FA5}">
                      <a16:colId xmlns:a16="http://schemas.microsoft.com/office/drawing/2014/main" val="20001"/>
                    </a:ext>
                  </a:extLst>
                </a:gridCol>
                <a:gridCol w="3238500">
                  <a:extLst>
                    <a:ext uri="{9D8B030D-6E8A-4147-A177-3AD203B41FA5}">
                      <a16:colId xmlns:a16="http://schemas.microsoft.com/office/drawing/2014/main" val="20002"/>
                    </a:ext>
                  </a:extLst>
                </a:gridCol>
                <a:gridCol w="3238500">
                  <a:extLst>
                    <a:ext uri="{9D8B030D-6E8A-4147-A177-3AD203B41FA5}">
                      <a16:colId xmlns:a16="http://schemas.microsoft.com/office/drawing/2014/main" val="20003"/>
                    </a:ext>
                  </a:extLst>
                </a:gridCol>
                <a:gridCol w="3238500">
                  <a:extLst>
                    <a:ext uri="{9D8B030D-6E8A-4147-A177-3AD203B41FA5}">
                      <a16:colId xmlns:a16="http://schemas.microsoft.com/office/drawing/2014/main" val="20004"/>
                    </a:ext>
                  </a:extLst>
                </a:gridCol>
              </a:tblGrid>
              <a:tr h="1545169">
                <a:tc>
                  <a:txBody>
                    <a:bodyPr/>
                    <a:lstStyle/>
                    <a:p>
                      <a:pPr algn="ctr">
                        <a:lnSpc>
                          <a:spcPts val="2799"/>
                        </a:lnSpc>
                        <a:defRPr/>
                      </a:pPr>
                      <a:r>
                        <a:rPr lang="en-US" sz="1999" dirty="0">
                          <a:solidFill>
                            <a:schemeClr val="bg1"/>
                          </a:solidFill>
                          <a:latin typeface="Aileron Regular Bold"/>
                        </a:rPr>
                        <a:t>Form a Team</a:t>
                      </a:r>
                      <a:endParaRPr lang="en-US" sz="1100" dirty="0">
                        <a:solidFill>
                          <a:schemeClr val="bg1"/>
                        </a:solidFill>
                      </a:endParaRPr>
                    </a:p>
                  </a:txBody>
                  <a:tcPr marL="171450" marR="171450" marT="171450" marB="171450" anchor="b">
                    <a:lnL w="0" cap="flat" cmpd="sng" algn="ctr">
                      <a:solidFill>
                        <a:srgbClr val="CCCCCC"/>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0" cap="flat" cmpd="sng" algn="ctr">
                      <a:solidFill>
                        <a:srgbClr val="191919"/>
                      </a:solidFill>
                      <a:prstDash val="solid"/>
                      <a:round/>
                      <a:headEnd type="none" w="med" len="med"/>
                      <a:tailEnd type="none" w="med" len="med"/>
                    </a:lnB>
                    <a:solidFill>
                      <a:srgbClr val="13538A"/>
                    </a:solidFill>
                  </a:tcPr>
                </a:tc>
                <a:tc>
                  <a:txBody>
                    <a:bodyPr/>
                    <a:lstStyle/>
                    <a:p>
                      <a:pPr algn="ctr">
                        <a:lnSpc>
                          <a:spcPts val="2799"/>
                        </a:lnSpc>
                        <a:defRPr/>
                      </a:pPr>
                      <a:r>
                        <a:rPr lang="en-US" sz="1999" dirty="0">
                          <a:solidFill>
                            <a:schemeClr val="bg1"/>
                          </a:solidFill>
                          <a:latin typeface="Aileron Regular Bold"/>
                        </a:rPr>
                        <a:t>Gather and Receive Data</a:t>
                      </a:r>
                      <a:endParaRPr lang="en-US" sz="1100" dirty="0">
                        <a:solidFill>
                          <a:schemeClr val="bg1"/>
                        </a:solidFill>
                      </a:endParaRPr>
                    </a:p>
                  </a:txBody>
                  <a:tcPr marL="171450" marR="171450" marT="171450" marB="171450" anchor="b">
                    <a:lnL w="95250" cap="flat" cmpd="sng" algn="ctr">
                      <a:solidFill>
                        <a:srgbClr val="191919"/>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0" cap="flat" cmpd="sng" algn="ctr">
                      <a:solidFill>
                        <a:srgbClr val="191919"/>
                      </a:solidFill>
                      <a:prstDash val="solid"/>
                      <a:round/>
                      <a:headEnd type="none" w="med" len="med"/>
                      <a:tailEnd type="none" w="med" len="med"/>
                    </a:lnB>
                    <a:solidFill>
                      <a:srgbClr val="2C8CCB"/>
                    </a:solidFill>
                  </a:tcPr>
                </a:tc>
                <a:tc>
                  <a:txBody>
                    <a:bodyPr/>
                    <a:lstStyle/>
                    <a:p>
                      <a:pPr algn="ctr">
                        <a:lnSpc>
                          <a:spcPts val="2799"/>
                        </a:lnSpc>
                        <a:defRPr/>
                      </a:pPr>
                      <a:r>
                        <a:rPr lang="en-US" sz="1999" dirty="0">
                          <a:solidFill>
                            <a:schemeClr val="bg1"/>
                          </a:solidFill>
                          <a:latin typeface="Aileron Regular Bold"/>
                        </a:rPr>
                        <a:t>Contact Local </a:t>
                      </a:r>
                      <a:endParaRPr lang="en-US" sz="1100" dirty="0">
                        <a:solidFill>
                          <a:schemeClr val="bg1"/>
                        </a:solidFill>
                      </a:endParaRPr>
                    </a:p>
                    <a:p>
                      <a:pPr algn="ctr">
                        <a:lnSpc>
                          <a:spcPts val="2799"/>
                        </a:lnSpc>
                      </a:pPr>
                      <a:r>
                        <a:rPr lang="en-US" sz="1999" dirty="0">
                          <a:solidFill>
                            <a:schemeClr val="bg1"/>
                          </a:solidFill>
                          <a:latin typeface="Aileron Regular Bold"/>
                        </a:rPr>
                        <a:t>Law Enforcement</a:t>
                      </a:r>
                    </a:p>
                  </a:txBody>
                  <a:tcPr marL="171450" marR="171450" marT="171450" marB="171450" anchor="b">
                    <a:lnL w="95250" cap="flat" cmpd="sng" algn="ctr">
                      <a:solidFill>
                        <a:srgbClr val="191919"/>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0" cap="flat" cmpd="sng" algn="ctr">
                      <a:solidFill>
                        <a:srgbClr val="191919"/>
                      </a:solidFill>
                      <a:prstDash val="solid"/>
                      <a:round/>
                      <a:headEnd type="none" w="med" len="med"/>
                      <a:tailEnd type="none" w="med" len="med"/>
                    </a:lnB>
                    <a:solidFill>
                      <a:srgbClr val="36B7DA"/>
                    </a:solidFill>
                  </a:tcPr>
                </a:tc>
                <a:tc>
                  <a:txBody>
                    <a:bodyPr/>
                    <a:lstStyle/>
                    <a:p>
                      <a:pPr algn="ctr">
                        <a:lnSpc>
                          <a:spcPts val="2799"/>
                        </a:lnSpc>
                        <a:defRPr/>
                      </a:pPr>
                      <a:r>
                        <a:rPr lang="en-US" sz="1999" dirty="0">
                          <a:solidFill>
                            <a:schemeClr val="bg1"/>
                          </a:solidFill>
                          <a:latin typeface="Aileron Regular Bold"/>
                        </a:rPr>
                        <a:t>Pass Primary Ordinance</a:t>
                      </a:r>
                      <a:endParaRPr lang="en-US" sz="1100" dirty="0">
                        <a:solidFill>
                          <a:schemeClr val="bg1"/>
                        </a:solidFill>
                      </a:endParaRPr>
                    </a:p>
                  </a:txBody>
                  <a:tcPr marL="171450" marR="171450" marT="171450" marB="171450" anchor="b">
                    <a:lnL w="95250" cap="flat" cmpd="sng" algn="ctr">
                      <a:solidFill>
                        <a:srgbClr val="191919"/>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0" cap="flat" cmpd="sng" algn="ctr">
                      <a:solidFill>
                        <a:srgbClr val="191919"/>
                      </a:solidFill>
                      <a:prstDash val="solid"/>
                      <a:round/>
                      <a:headEnd type="none" w="med" len="med"/>
                      <a:tailEnd type="none" w="med" len="med"/>
                    </a:lnB>
                    <a:solidFill>
                      <a:srgbClr val="3CBDBB"/>
                    </a:solidFill>
                  </a:tcPr>
                </a:tc>
                <a:tc>
                  <a:txBody>
                    <a:bodyPr/>
                    <a:lstStyle/>
                    <a:p>
                      <a:pPr algn="ctr">
                        <a:lnSpc>
                          <a:spcPts val="2799"/>
                        </a:lnSpc>
                        <a:defRPr/>
                      </a:pPr>
                      <a:r>
                        <a:rPr lang="en-US" sz="1999" dirty="0">
                          <a:solidFill>
                            <a:schemeClr val="bg1"/>
                          </a:solidFill>
                          <a:latin typeface="Aileron Regular Bold"/>
                        </a:rPr>
                        <a:t>Sign Installation</a:t>
                      </a:r>
                      <a:endParaRPr lang="en-US" sz="1100" dirty="0">
                        <a:solidFill>
                          <a:schemeClr val="bg1"/>
                        </a:solidFill>
                      </a:endParaRPr>
                    </a:p>
                  </a:txBody>
                  <a:tcPr marL="171450" marR="171450" marT="171450" marB="171450" anchor="b">
                    <a:lnL w="95250" cap="flat" cmpd="sng" algn="ctr">
                      <a:solidFill>
                        <a:srgbClr val="191919"/>
                      </a:solidFill>
                      <a:prstDash val="solid"/>
                      <a:round/>
                      <a:headEnd type="none" w="med" len="med"/>
                      <a:tailEnd type="none" w="med" len="med"/>
                    </a:lnL>
                    <a:lnR w="0" cap="flat" cmpd="sng" algn="ctr">
                      <a:solidFill>
                        <a:srgbClr val="CCCCCC"/>
                      </a:solidFill>
                      <a:prstDash val="solid"/>
                      <a:round/>
                      <a:headEnd type="none" w="med" len="med"/>
                      <a:tailEnd type="none" w="med" len="med"/>
                    </a:lnR>
                    <a:lnT w="0" cap="flat" cmpd="sng" algn="ctr">
                      <a:solidFill>
                        <a:srgbClr val="191919"/>
                      </a:solidFill>
                      <a:prstDash val="solid"/>
                      <a:round/>
                      <a:headEnd type="none" w="med" len="med"/>
                      <a:tailEnd type="none" w="med" len="med"/>
                    </a:lnT>
                    <a:lnB w="0" cap="flat" cmpd="sng" algn="ctr">
                      <a:solidFill>
                        <a:srgbClr val="191919"/>
                      </a:solidFill>
                      <a:prstDash val="solid"/>
                      <a:round/>
                      <a:headEnd type="none" w="med" len="med"/>
                      <a:tailEnd type="none" w="med" len="med"/>
                    </a:lnB>
                    <a:solidFill>
                      <a:srgbClr val="80CDCC"/>
                    </a:solidFill>
                  </a:tcPr>
                </a:tc>
                <a:extLst>
                  <a:ext uri="{0D108BD9-81ED-4DB2-BD59-A6C34878D82A}">
                    <a16:rowId xmlns:a16="http://schemas.microsoft.com/office/drawing/2014/main" val="10000"/>
                  </a:ext>
                </a:extLst>
              </a:tr>
              <a:tr h="4161794">
                <a:tc>
                  <a:txBody>
                    <a:bodyPr/>
                    <a:lstStyle/>
                    <a:p>
                      <a:pPr algn="ctr">
                        <a:lnSpc>
                          <a:spcPts val="2239"/>
                        </a:lnSpc>
                        <a:defRPr/>
                      </a:pPr>
                      <a:r>
                        <a:rPr lang="en-US" sz="1599" dirty="0">
                          <a:solidFill>
                            <a:srgbClr val="191919"/>
                          </a:solidFill>
                          <a:latin typeface="Montserrat Light"/>
                        </a:rPr>
                        <a:t>Form a group of advocates who want to pass a primary seat belt ordinance.</a:t>
                      </a:r>
                      <a:endParaRPr lang="en-US" sz="1100" dirty="0"/>
                    </a:p>
                  </a:txBody>
                  <a:tcPr marL="171450" marR="171450" marT="171450" marB="171450" anchor="ctr">
                    <a:lnL w="0" cap="flat" cmpd="sng" algn="ctr">
                      <a:solidFill>
                        <a:srgbClr val="CCCCCC"/>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9525" cap="flat" cmpd="sng" algn="ctr">
                      <a:solidFill>
                        <a:srgbClr val="191919"/>
                      </a:solidFill>
                      <a:prstDash val="solid"/>
                      <a:round/>
                      <a:headEnd type="none" w="med" len="med"/>
                      <a:tailEnd type="none" w="med" len="med"/>
                    </a:lnB>
                    <a:solidFill>
                      <a:srgbClr val="FFFFFF"/>
                    </a:solidFill>
                  </a:tcPr>
                </a:tc>
                <a:tc>
                  <a:txBody>
                    <a:bodyPr/>
                    <a:lstStyle/>
                    <a:p>
                      <a:pPr algn="ctr">
                        <a:lnSpc>
                          <a:spcPts val="2431"/>
                        </a:lnSpc>
                        <a:defRPr/>
                      </a:pPr>
                      <a:r>
                        <a:rPr lang="en-US" sz="1599" dirty="0">
                          <a:solidFill>
                            <a:srgbClr val="191919"/>
                          </a:solidFill>
                          <a:latin typeface="Montserrat Light"/>
                        </a:rPr>
                        <a:t>Reach out to your local Regional Coalition for Roadway Safety Representative to receive data to present (which will strengthen the importance of why one should be passed) and a sample seat belt ordinance to provide to the City Council to adopt.</a:t>
                      </a:r>
                      <a:endParaRPr lang="en-US" sz="1100" dirty="0"/>
                    </a:p>
                  </a:txBody>
                  <a:tcPr marL="171450" marR="171450" marT="171450" marB="171450" anchor="ctr">
                    <a:lnL w="95250" cap="flat" cmpd="sng" algn="ctr">
                      <a:solidFill>
                        <a:srgbClr val="191919"/>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9525" cap="flat" cmpd="sng" algn="ctr">
                      <a:solidFill>
                        <a:srgbClr val="191919"/>
                      </a:solidFill>
                      <a:prstDash val="solid"/>
                      <a:round/>
                      <a:headEnd type="none" w="med" len="med"/>
                      <a:tailEnd type="none" w="med" len="med"/>
                    </a:lnB>
                    <a:solidFill>
                      <a:srgbClr val="FFFFFF"/>
                    </a:solidFill>
                  </a:tcPr>
                </a:tc>
                <a:tc>
                  <a:txBody>
                    <a:bodyPr/>
                    <a:lstStyle/>
                    <a:p>
                      <a:pPr algn="ctr">
                        <a:lnSpc>
                          <a:spcPts val="2239"/>
                        </a:lnSpc>
                        <a:defRPr/>
                      </a:pPr>
                      <a:r>
                        <a:rPr lang="en-US" sz="1599" dirty="0">
                          <a:solidFill>
                            <a:srgbClr val="191919"/>
                          </a:solidFill>
                          <a:latin typeface="Montserrat Light"/>
                        </a:rPr>
                        <a:t>Discuss passing a seat belt ordinance with local law enforcement to gain their support.</a:t>
                      </a:r>
                      <a:endParaRPr lang="en-US" sz="1100" dirty="0"/>
                    </a:p>
                  </a:txBody>
                  <a:tcPr marL="171450" marR="171450" marT="171450" marB="171450" anchor="ctr">
                    <a:lnL w="95250" cap="flat" cmpd="sng" algn="ctr">
                      <a:solidFill>
                        <a:srgbClr val="191919"/>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9525" cap="flat" cmpd="sng" algn="ctr">
                      <a:solidFill>
                        <a:srgbClr val="191919"/>
                      </a:solidFill>
                      <a:prstDash val="solid"/>
                      <a:round/>
                      <a:headEnd type="none" w="med" len="med"/>
                      <a:tailEnd type="none" w="med" len="med"/>
                    </a:lnB>
                    <a:solidFill>
                      <a:srgbClr val="FFFFFF"/>
                    </a:solidFill>
                  </a:tcPr>
                </a:tc>
                <a:tc>
                  <a:txBody>
                    <a:bodyPr/>
                    <a:lstStyle/>
                    <a:p>
                      <a:pPr algn="ctr">
                        <a:lnSpc>
                          <a:spcPts val="2239"/>
                        </a:lnSpc>
                        <a:defRPr/>
                      </a:pPr>
                      <a:r>
                        <a:rPr lang="en-US" sz="1599">
                          <a:solidFill>
                            <a:srgbClr val="191919"/>
                          </a:solidFill>
                          <a:latin typeface="Montserrat Light"/>
                        </a:rPr>
                        <a:t>Set up a meeting with the City Administrator or Mayor to get their approval on adopting a primary seat belt ordinance.</a:t>
                      </a:r>
                      <a:endParaRPr lang="en-US" sz="1100"/>
                    </a:p>
                  </a:txBody>
                  <a:tcPr marL="171450" marR="171450" marT="171450" marB="171450" anchor="ctr">
                    <a:lnL w="95250" cap="flat" cmpd="sng" algn="ctr">
                      <a:solidFill>
                        <a:srgbClr val="191919"/>
                      </a:solidFill>
                      <a:prstDash val="solid"/>
                      <a:round/>
                      <a:headEnd type="none" w="med" len="med"/>
                      <a:tailEnd type="none" w="med" len="med"/>
                    </a:lnL>
                    <a:lnR w="95250" cap="flat" cmpd="sng" algn="ctr">
                      <a:solidFill>
                        <a:srgbClr val="191919"/>
                      </a:solidFill>
                      <a:prstDash val="solid"/>
                      <a:round/>
                      <a:headEnd type="none" w="med" len="med"/>
                      <a:tailEnd type="none" w="med" len="med"/>
                    </a:lnR>
                    <a:lnT w="0" cap="flat" cmpd="sng" algn="ctr">
                      <a:solidFill>
                        <a:srgbClr val="191919"/>
                      </a:solidFill>
                      <a:prstDash val="solid"/>
                      <a:round/>
                      <a:headEnd type="none" w="med" len="med"/>
                      <a:tailEnd type="none" w="med" len="med"/>
                    </a:lnT>
                    <a:lnB w="9525" cap="flat" cmpd="sng" algn="ctr">
                      <a:solidFill>
                        <a:srgbClr val="191919"/>
                      </a:solidFill>
                      <a:prstDash val="solid"/>
                      <a:round/>
                      <a:headEnd type="none" w="med" len="med"/>
                      <a:tailEnd type="none" w="med" len="med"/>
                    </a:lnB>
                    <a:solidFill>
                      <a:srgbClr val="FFFFFF"/>
                    </a:solidFill>
                  </a:tcPr>
                </a:tc>
                <a:tc>
                  <a:txBody>
                    <a:bodyPr/>
                    <a:lstStyle/>
                    <a:p>
                      <a:pPr algn="ctr">
                        <a:lnSpc>
                          <a:spcPts val="2239"/>
                        </a:lnSpc>
                        <a:defRPr/>
                      </a:pPr>
                      <a:r>
                        <a:rPr lang="en-US" sz="1599" dirty="0">
                          <a:solidFill>
                            <a:srgbClr val="191919"/>
                          </a:solidFill>
                          <a:latin typeface="Montserrat Light"/>
                        </a:rPr>
                        <a:t>Once officially passed as a city ordinance, contact your local Regional Coalition for Roadway Safety Representative to coordinate sign installation.</a:t>
                      </a:r>
                      <a:endParaRPr lang="en-US" sz="1100" dirty="0"/>
                    </a:p>
                  </a:txBody>
                  <a:tcPr marL="171450" marR="171450" marT="171450" marB="171450" anchor="ctr">
                    <a:lnL w="95250" cap="flat" cmpd="sng" algn="ctr">
                      <a:solidFill>
                        <a:srgbClr val="191919"/>
                      </a:solidFill>
                      <a:prstDash val="solid"/>
                      <a:round/>
                      <a:headEnd type="none" w="med" len="med"/>
                      <a:tailEnd type="none" w="med" len="med"/>
                    </a:lnL>
                    <a:lnR w="0" cap="flat" cmpd="sng" algn="ctr">
                      <a:solidFill>
                        <a:srgbClr val="CCCCCC"/>
                      </a:solidFill>
                      <a:prstDash val="solid"/>
                      <a:round/>
                      <a:headEnd type="none" w="med" len="med"/>
                      <a:tailEnd type="none" w="med" len="med"/>
                    </a:lnR>
                    <a:lnT w="0" cap="flat" cmpd="sng" algn="ctr">
                      <a:solidFill>
                        <a:srgbClr val="191919"/>
                      </a:solidFill>
                      <a:prstDash val="solid"/>
                      <a:round/>
                      <a:headEnd type="none" w="med" len="med"/>
                      <a:tailEnd type="none" w="med" len="med"/>
                    </a:lnT>
                    <a:lnB w="9525" cap="flat" cmpd="sng" algn="ctr">
                      <a:solidFill>
                        <a:srgbClr val="191919"/>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bl>
          </a:graphicData>
        </a:graphic>
      </p:graphicFrame>
      <p:grpSp>
        <p:nvGrpSpPr>
          <p:cNvPr id="4" name="Group 4">
            <a:extLst>
              <a:ext uri="{C183D7F6-B498-43B3-948B-1728B52AA6E4}">
                <adec:decorative xmlns:adec="http://schemas.microsoft.com/office/drawing/2017/decorative" val="1"/>
              </a:ext>
            </a:extLst>
          </p:cNvPr>
          <p:cNvGrpSpPr/>
          <p:nvPr/>
        </p:nvGrpSpPr>
        <p:grpSpPr>
          <a:xfrm>
            <a:off x="1983261" y="2827757"/>
            <a:ext cx="1447159" cy="1447159"/>
            <a:chOff x="0" y="0"/>
            <a:chExt cx="812800" cy="812800"/>
          </a:xfrm>
        </p:grpSpPr>
        <p:sp>
          <p:nvSpPr>
            <p:cNvPr id="5" name="Freeform 5"/>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13538A"/>
            </a:solidFill>
          </p:spPr>
        </p:sp>
        <p:sp>
          <p:nvSpPr>
            <p:cNvPr id="6" name="TextBox 6"/>
            <p:cNvSpPr txBox="1"/>
            <p:nvPr/>
          </p:nvSpPr>
          <p:spPr>
            <a:xfrm>
              <a:off x="76200" y="19050"/>
              <a:ext cx="660400" cy="717550"/>
            </a:xfrm>
            <a:prstGeom prst="rect">
              <a:avLst/>
            </a:prstGeom>
          </p:spPr>
          <p:txBody>
            <a:bodyPr lIns="50800" tIns="50800" rIns="50800" bIns="50800" rtlCol="0" anchor="ctr"/>
            <a:lstStyle/>
            <a:p>
              <a:pPr algn="ctr">
                <a:lnSpc>
                  <a:spcPts val="3299"/>
                </a:lnSpc>
              </a:pPr>
              <a:endParaRPr/>
            </a:p>
          </p:txBody>
        </p:sp>
      </p:grpSp>
      <p:grpSp>
        <p:nvGrpSpPr>
          <p:cNvPr id="7" name="Group 7">
            <a:extLst>
              <a:ext uri="{C183D7F6-B498-43B3-948B-1728B52AA6E4}">
                <adec:decorative xmlns:adec="http://schemas.microsoft.com/office/drawing/2017/decorative" val="1"/>
              </a:ext>
            </a:extLst>
          </p:cNvPr>
          <p:cNvGrpSpPr/>
          <p:nvPr/>
        </p:nvGrpSpPr>
        <p:grpSpPr>
          <a:xfrm>
            <a:off x="5192545" y="2827757"/>
            <a:ext cx="1447159" cy="1447159"/>
            <a:chOff x="0" y="0"/>
            <a:chExt cx="812800" cy="812800"/>
          </a:xfrm>
        </p:grpSpPr>
        <p:sp>
          <p:nvSpPr>
            <p:cNvPr id="8" name="Freeform 8"/>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2C8CCB"/>
            </a:solidFill>
          </p:spPr>
        </p:sp>
        <p:sp>
          <p:nvSpPr>
            <p:cNvPr id="9" name="TextBox 9"/>
            <p:cNvSpPr txBox="1"/>
            <p:nvPr/>
          </p:nvSpPr>
          <p:spPr>
            <a:xfrm>
              <a:off x="76200" y="19050"/>
              <a:ext cx="660400" cy="717550"/>
            </a:xfrm>
            <a:prstGeom prst="rect">
              <a:avLst/>
            </a:prstGeom>
          </p:spPr>
          <p:txBody>
            <a:bodyPr lIns="50800" tIns="50800" rIns="50800" bIns="50800" rtlCol="0" anchor="ctr"/>
            <a:lstStyle/>
            <a:p>
              <a:pPr algn="ctr">
                <a:lnSpc>
                  <a:spcPts val="3299"/>
                </a:lnSpc>
              </a:pPr>
              <a:endParaRPr/>
            </a:p>
          </p:txBody>
        </p:sp>
      </p:grpSp>
      <p:grpSp>
        <p:nvGrpSpPr>
          <p:cNvPr id="10" name="Group 10">
            <a:extLst>
              <a:ext uri="{C183D7F6-B498-43B3-948B-1728B52AA6E4}">
                <adec:decorative xmlns:adec="http://schemas.microsoft.com/office/drawing/2017/decorative" val="1"/>
              </a:ext>
            </a:extLst>
          </p:cNvPr>
          <p:cNvGrpSpPr/>
          <p:nvPr/>
        </p:nvGrpSpPr>
        <p:grpSpPr>
          <a:xfrm>
            <a:off x="11610655" y="2793630"/>
            <a:ext cx="1447159" cy="1447159"/>
            <a:chOff x="0" y="0"/>
            <a:chExt cx="812800" cy="812800"/>
          </a:xfrm>
        </p:grpSpPr>
        <p:sp>
          <p:nvSpPr>
            <p:cNvPr id="11" name="Freeform 11"/>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3CBDBB"/>
            </a:solidFill>
          </p:spPr>
        </p:sp>
        <p:sp>
          <p:nvSpPr>
            <p:cNvPr id="12" name="TextBox 12"/>
            <p:cNvSpPr txBox="1"/>
            <p:nvPr/>
          </p:nvSpPr>
          <p:spPr>
            <a:xfrm>
              <a:off x="76200" y="19050"/>
              <a:ext cx="660400" cy="717550"/>
            </a:xfrm>
            <a:prstGeom prst="rect">
              <a:avLst/>
            </a:prstGeom>
          </p:spPr>
          <p:txBody>
            <a:bodyPr lIns="50800" tIns="50800" rIns="50800" bIns="50800" rtlCol="0" anchor="ctr"/>
            <a:lstStyle/>
            <a:p>
              <a:pPr algn="ctr">
                <a:lnSpc>
                  <a:spcPts val="3299"/>
                </a:lnSpc>
              </a:pPr>
              <a:endParaRPr/>
            </a:p>
          </p:txBody>
        </p:sp>
      </p:grpSp>
      <p:grpSp>
        <p:nvGrpSpPr>
          <p:cNvPr id="13" name="Group 13">
            <a:extLst>
              <a:ext uri="{C183D7F6-B498-43B3-948B-1728B52AA6E4}">
                <adec:decorative xmlns:adec="http://schemas.microsoft.com/office/drawing/2017/decorative" val="1"/>
              </a:ext>
            </a:extLst>
          </p:cNvPr>
          <p:cNvGrpSpPr/>
          <p:nvPr/>
        </p:nvGrpSpPr>
        <p:grpSpPr>
          <a:xfrm>
            <a:off x="14939628" y="2827757"/>
            <a:ext cx="1447159" cy="1447159"/>
            <a:chOff x="0" y="0"/>
            <a:chExt cx="812800" cy="812800"/>
          </a:xfrm>
        </p:grpSpPr>
        <p:sp>
          <p:nvSpPr>
            <p:cNvPr id="14" name="Freeform 14"/>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80CDCC"/>
            </a:solidFill>
          </p:spPr>
        </p:sp>
        <p:sp>
          <p:nvSpPr>
            <p:cNvPr id="15" name="TextBox 15"/>
            <p:cNvSpPr txBox="1"/>
            <p:nvPr/>
          </p:nvSpPr>
          <p:spPr>
            <a:xfrm>
              <a:off x="76200" y="19050"/>
              <a:ext cx="660400" cy="717550"/>
            </a:xfrm>
            <a:prstGeom prst="rect">
              <a:avLst/>
            </a:prstGeom>
          </p:spPr>
          <p:txBody>
            <a:bodyPr lIns="50800" tIns="50800" rIns="50800" bIns="50800" rtlCol="0" anchor="ctr"/>
            <a:lstStyle/>
            <a:p>
              <a:pPr algn="ctr">
                <a:lnSpc>
                  <a:spcPts val="3299"/>
                </a:lnSpc>
              </a:pPr>
              <a:endParaRPr/>
            </a:p>
          </p:txBody>
        </p:sp>
      </p:grpSp>
      <p:pic>
        <p:nvPicPr>
          <p:cNvPr id="16" name="Picture 16">
            <a:extLs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15268387" y="3199337"/>
            <a:ext cx="789641" cy="789641"/>
          </a:xfrm>
          <a:prstGeom prst="rect">
            <a:avLst/>
          </a:prstGeom>
        </p:spPr>
      </p:pic>
      <p:grpSp>
        <p:nvGrpSpPr>
          <p:cNvPr id="17" name="Group 17">
            <a:extLst>
              <a:ext uri="{C183D7F6-B498-43B3-948B-1728B52AA6E4}">
                <adec:decorative xmlns:adec="http://schemas.microsoft.com/office/drawing/2017/decorative" val="1"/>
              </a:ext>
            </a:extLst>
          </p:cNvPr>
          <p:cNvGrpSpPr/>
          <p:nvPr/>
        </p:nvGrpSpPr>
        <p:grpSpPr>
          <a:xfrm>
            <a:off x="8401370" y="2827757"/>
            <a:ext cx="1447159" cy="1447159"/>
            <a:chOff x="0" y="0"/>
            <a:chExt cx="812800" cy="812800"/>
          </a:xfrm>
        </p:grpSpPr>
        <p:sp>
          <p:nvSpPr>
            <p:cNvPr id="18" name="Freeform 18"/>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36B7DA"/>
            </a:solidFill>
          </p:spPr>
        </p:sp>
        <p:sp>
          <p:nvSpPr>
            <p:cNvPr id="19" name="TextBox 19"/>
            <p:cNvSpPr txBox="1"/>
            <p:nvPr/>
          </p:nvSpPr>
          <p:spPr>
            <a:xfrm>
              <a:off x="76200" y="19050"/>
              <a:ext cx="660400" cy="717550"/>
            </a:xfrm>
            <a:prstGeom prst="rect">
              <a:avLst/>
            </a:prstGeom>
          </p:spPr>
          <p:txBody>
            <a:bodyPr lIns="50800" tIns="50800" rIns="50800" bIns="50800" rtlCol="0" anchor="ctr"/>
            <a:lstStyle/>
            <a:p>
              <a:pPr algn="ctr">
                <a:lnSpc>
                  <a:spcPts val="3299"/>
                </a:lnSpc>
              </a:pPr>
              <a:endParaRPr/>
            </a:p>
          </p:txBody>
        </p:sp>
      </p:grpSp>
      <p:pic>
        <p:nvPicPr>
          <p:cNvPr id="20" name="Picture 20">
            <a:extLs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576359" y="2954427"/>
            <a:ext cx="679073" cy="1064074"/>
          </a:xfrm>
          <a:prstGeom prst="rect">
            <a:avLst/>
          </a:prstGeom>
        </p:spPr>
      </p:pic>
      <p:pic>
        <p:nvPicPr>
          <p:cNvPr id="21" name="Picture 21">
            <a:extLs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p:blipFill>
        <p:spPr>
          <a:xfrm>
            <a:off x="2221132" y="3054650"/>
            <a:ext cx="971418" cy="934328"/>
          </a:xfrm>
          <a:prstGeom prst="rect">
            <a:avLst/>
          </a:prstGeom>
        </p:spPr>
      </p:pic>
      <p:pic>
        <p:nvPicPr>
          <p:cNvPr id="22" name="Picture 22">
            <a:extLst>
              <a:ext uri="{C183D7F6-B498-43B3-948B-1728B52AA6E4}">
                <adec:decorative xmlns:adec="http://schemas.microsoft.com/office/drawing/2017/decorative" val="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p:blipFill>
        <p:spPr>
          <a:xfrm>
            <a:off x="8670285" y="2995604"/>
            <a:ext cx="947430" cy="993373"/>
          </a:xfrm>
          <a:prstGeom prst="rect">
            <a:avLst/>
          </a:prstGeom>
        </p:spPr>
      </p:pic>
      <p:pic>
        <p:nvPicPr>
          <p:cNvPr id="23" name="Picture 23">
            <a:extLst>
              <a:ext uri="{C183D7F6-B498-43B3-948B-1728B52AA6E4}">
                <adec:decorative xmlns:adec="http://schemas.microsoft.com/office/drawing/2017/decorative" val="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p:blipFill>
        <p:spPr>
          <a:xfrm>
            <a:off x="11965102" y="2995604"/>
            <a:ext cx="738265" cy="100258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53D57"/>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rot="-9511311">
            <a:off x="-1681313" y="-2176321"/>
            <a:ext cx="8281421" cy="13176886"/>
          </a:xfrm>
          <a:prstGeom prst="rect">
            <a:avLst/>
          </a:prstGeom>
          <a:solidFill>
            <a:srgbClr val="F8FBFD"/>
          </a:solidFill>
        </p:spPr>
      </p:sp>
      <p:sp>
        <p:nvSpPr>
          <p:cNvPr id="5" name="TextBox 5"/>
          <p:cNvSpPr txBox="1">
            <a:spLocks noGrp="1"/>
          </p:cNvSpPr>
          <p:nvPr>
            <p:ph type="title" idx="4294967295"/>
          </p:nvPr>
        </p:nvSpPr>
        <p:spPr>
          <a:xfrm>
            <a:off x="537438" y="527913"/>
            <a:ext cx="6679906" cy="18383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7200"/>
              </a:lnSpc>
              <a:spcBef>
                <a:spcPts val="0"/>
              </a:spcBef>
              <a:spcAft>
                <a:spcPts val="0"/>
              </a:spcAft>
              <a:buClrTx/>
              <a:buSzTx/>
              <a:buFontTx/>
              <a:buNone/>
              <a:tabLst/>
              <a:defRPr/>
            </a:pPr>
            <a:r>
              <a:rPr kumimoji="0" lang="en-US" sz="6000" b="0" i="0" u="none" strike="noStrike" kern="1200" cap="none" spc="60" normalizeH="0" baseline="0" noProof="0" dirty="0">
                <a:ln>
                  <a:noFill/>
                </a:ln>
                <a:solidFill>
                  <a:srgbClr val="053D57"/>
                </a:solidFill>
                <a:effectLst/>
                <a:uLnTx/>
                <a:uFillTx/>
                <a:latin typeface="Montserrat Classic"/>
                <a:ea typeface="+mn-ea"/>
                <a:cs typeface="+mn-cs"/>
              </a:rPr>
              <a:t>SIGN INFORMATION</a:t>
            </a:r>
          </a:p>
        </p:txBody>
      </p:sp>
      <p:pic>
        <p:nvPicPr>
          <p:cNvPr id="4" name="Picture 4" descr="Photo of primary seat belt ordinance sign"/>
          <p:cNvPicPr>
            <a:picLocks noChangeAspect="1"/>
          </p:cNvPicPr>
          <p:nvPr/>
        </p:nvPicPr>
        <p:blipFill>
          <a:blip r:embed="rId2"/>
          <a:srcRect/>
          <a:stretch>
            <a:fillRect/>
          </a:stretch>
        </p:blipFill>
        <p:spPr>
          <a:xfrm>
            <a:off x="495236" y="3364033"/>
            <a:ext cx="4270821" cy="5092594"/>
          </a:xfrm>
          <a:prstGeom prst="rect">
            <a:avLst/>
          </a:prstGeom>
        </p:spPr>
      </p:pic>
      <p:sp>
        <p:nvSpPr>
          <p:cNvPr id="6" name="TextBox 6"/>
          <p:cNvSpPr txBox="1"/>
          <p:nvPr/>
        </p:nvSpPr>
        <p:spPr>
          <a:xfrm>
            <a:off x="7464670" y="2045779"/>
            <a:ext cx="10842380" cy="6147816"/>
          </a:xfrm>
          <a:prstGeom prst="rect">
            <a:avLst/>
          </a:prstGeom>
        </p:spPr>
        <p:txBody>
          <a:bodyPr lIns="0" tIns="0" rIns="0" bIns="0" rtlCol="0" anchor="t">
            <a:spAutoFit/>
          </a:bodyPr>
          <a:lstStyle/>
          <a:p>
            <a:pPr algn="ctr">
              <a:lnSpc>
                <a:spcPts val="4493"/>
              </a:lnSpc>
              <a:spcBef>
                <a:spcPct val="0"/>
              </a:spcBef>
            </a:pPr>
            <a:r>
              <a:rPr lang="en-US" sz="3209">
                <a:solidFill>
                  <a:srgbClr val="F8FBFD"/>
                </a:solidFill>
                <a:latin typeface="Montserrat Light"/>
              </a:rPr>
              <a:t>To promote the use of seat belts, primary seat belt ordinance signs will be installed adjacent to the city limit sign or entering county line sign for those communities who have passed a primary seat belt ordinance. </a:t>
            </a:r>
          </a:p>
          <a:p>
            <a:pPr algn="ctr">
              <a:lnSpc>
                <a:spcPts val="4493"/>
              </a:lnSpc>
              <a:spcBef>
                <a:spcPct val="0"/>
              </a:spcBef>
            </a:pPr>
            <a:endParaRPr lang="en-US" sz="3209">
              <a:solidFill>
                <a:srgbClr val="F8FBFD"/>
              </a:solidFill>
              <a:latin typeface="Montserrat Light"/>
            </a:endParaRPr>
          </a:p>
          <a:p>
            <a:pPr algn="ctr">
              <a:lnSpc>
                <a:spcPts val="4493"/>
              </a:lnSpc>
              <a:spcBef>
                <a:spcPct val="0"/>
              </a:spcBef>
            </a:pPr>
            <a:r>
              <a:rPr lang="en-US" sz="3209">
                <a:solidFill>
                  <a:srgbClr val="F8FBFD"/>
                </a:solidFill>
                <a:latin typeface="Montserrat Light"/>
              </a:rPr>
              <a:t>If insufficient space is available to mount the assembly to the right of these signs, the assembly shall be installed 200 ft. downstream of the city limit or county line signs at the appropriate sign spacing.</a:t>
            </a:r>
          </a:p>
          <a:p>
            <a:pPr algn="ctr">
              <a:lnSpc>
                <a:spcPts val="4493"/>
              </a:lnSpc>
              <a:spcBef>
                <a:spcPct val="0"/>
              </a:spcBef>
            </a:pPr>
            <a:endParaRPr lang="en-US" sz="3209">
              <a:solidFill>
                <a:srgbClr val="F8FBFD"/>
              </a:solidFill>
              <a:latin typeface="Montserrat Light"/>
            </a:endParaRPr>
          </a:p>
        </p:txBody>
      </p:sp>
      <p:sp>
        <p:nvSpPr>
          <p:cNvPr id="3" name="AutoShape 3">
            <a:extLst>
              <a:ext uri="{C183D7F6-B498-43B3-948B-1728B52AA6E4}">
                <adec:decorative xmlns:adec="http://schemas.microsoft.com/office/drawing/2017/decorative" val="1"/>
              </a:ext>
            </a:extLst>
          </p:cNvPr>
          <p:cNvSpPr/>
          <p:nvPr/>
        </p:nvSpPr>
        <p:spPr>
          <a:xfrm rot="-4091415">
            <a:off x="3142614" y="9325885"/>
            <a:ext cx="5222581" cy="0"/>
          </a:xfrm>
          <a:prstGeom prst="line">
            <a:avLst/>
          </a:prstGeom>
          <a:ln w="38100" cap="flat">
            <a:solidFill>
              <a:srgbClr val="97BCC7"/>
            </a:solidFill>
            <a:prstDash val="solid"/>
            <a:headEnd type="none" w="sm" len="sm"/>
            <a:tailEnd type="none" w="sm" len="sm"/>
          </a:ln>
        </p:spPr>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53D57"/>
        </a:solidFill>
        <a:effectLst/>
      </p:bgPr>
    </p:bg>
    <p:spTree>
      <p:nvGrpSpPr>
        <p:cNvPr id="1" name=""/>
        <p:cNvGrpSpPr/>
        <p:nvPr/>
      </p:nvGrpSpPr>
      <p:grpSpPr>
        <a:xfrm>
          <a:off x="0" y="0"/>
          <a:ext cx="0" cy="0"/>
          <a:chOff x="0" y="0"/>
          <a:chExt cx="0" cy="0"/>
        </a:xfrm>
      </p:grpSpPr>
      <p:sp>
        <p:nvSpPr>
          <p:cNvPr id="2" name="TextBox 2"/>
          <p:cNvSpPr txBox="1">
            <a:spLocks noGrp="1"/>
          </p:cNvSpPr>
          <p:nvPr>
            <p:ph type="title" idx="4294967295"/>
          </p:nvPr>
        </p:nvSpPr>
        <p:spPr>
          <a:xfrm>
            <a:off x="6299708" y="1019175"/>
            <a:ext cx="10959592" cy="122842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r" defTabSz="914400" rtl="0" eaLnBrk="1" fontAlgn="auto" latinLnBrk="0" hangingPunct="1">
              <a:lnSpc>
                <a:spcPts val="9600"/>
              </a:lnSpc>
              <a:spcBef>
                <a:spcPts val="0"/>
              </a:spcBef>
              <a:spcAft>
                <a:spcPts val="0"/>
              </a:spcAft>
              <a:buClrTx/>
              <a:buSzTx/>
              <a:buFontTx/>
              <a:buNone/>
              <a:tabLst/>
              <a:defRPr/>
            </a:pPr>
            <a:r>
              <a:rPr kumimoji="0" lang="en-US" sz="8000" b="0" i="0" u="none" strike="noStrike" kern="1200" cap="none" spc="-80" normalizeH="0" baseline="0" noProof="0" dirty="0">
                <a:ln>
                  <a:noFill/>
                </a:ln>
                <a:solidFill>
                  <a:srgbClr val="F8FBFD"/>
                </a:solidFill>
                <a:effectLst/>
                <a:uLnTx/>
                <a:uFillTx/>
                <a:latin typeface="Montserrat Classic Bold"/>
                <a:ea typeface="+mn-ea"/>
                <a:cs typeface="+mn-cs"/>
              </a:rPr>
              <a:t>Get in Touch</a:t>
            </a:r>
          </a:p>
        </p:txBody>
      </p:sp>
      <p:sp>
        <p:nvSpPr>
          <p:cNvPr id="9" name="TextBox 9"/>
          <p:cNvSpPr txBox="1"/>
          <p:nvPr/>
        </p:nvSpPr>
        <p:spPr>
          <a:xfrm>
            <a:off x="1028700" y="4529320"/>
            <a:ext cx="16230600" cy="538440"/>
          </a:xfrm>
          <a:prstGeom prst="rect">
            <a:avLst/>
          </a:prstGeom>
        </p:spPr>
        <p:txBody>
          <a:bodyPr lIns="0" tIns="0" rIns="0" bIns="0" rtlCol="0" anchor="t">
            <a:spAutoFit/>
          </a:bodyPr>
          <a:lstStyle/>
          <a:p>
            <a:pPr>
              <a:lnSpc>
                <a:spcPts val="4479"/>
              </a:lnSpc>
            </a:pPr>
            <a:r>
              <a:rPr lang="en-US" sz="3199" spc="223">
                <a:solidFill>
                  <a:srgbClr val="97BCC7"/>
                </a:solidFill>
                <a:latin typeface="Montserrat Classic"/>
              </a:rPr>
              <a:t>FOR MORE INFORMATION ON PRIMARY SEAT BELT ORDINANCES</a:t>
            </a:r>
          </a:p>
        </p:txBody>
      </p:sp>
      <p:sp>
        <p:nvSpPr>
          <p:cNvPr id="10" name="TextBox 10"/>
          <p:cNvSpPr txBox="1"/>
          <p:nvPr/>
        </p:nvSpPr>
        <p:spPr>
          <a:xfrm>
            <a:off x="1028700" y="5208849"/>
            <a:ext cx="10101271" cy="438785"/>
          </a:xfrm>
          <a:prstGeom prst="rect">
            <a:avLst/>
          </a:prstGeom>
        </p:spPr>
        <p:txBody>
          <a:bodyPr lIns="0" tIns="0" rIns="0" bIns="0" rtlCol="0" anchor="t">
            <a:spAutoFit/>
          </a:bodyPr>
          <a:lstStyle/>
          <a:p>
            <a:pPr>
              <a:lnSpc>
                <a:spcPts val="3640"/>
              </a:lnSpc>
            </a:pPr>
            <a:r>
              <a:rPr lang="en-US" sz="2600">
                <a:solidFill>
                  <a:srgbClr val="F8FBFD"/>
                </a:solidFill>
                <a:latin typeface="Montserrat Light"/>
                <a:hlinkClick r:id="rId2" tooltip="https://www.savemolives.com/mcrs/occupant-protection"/>
              </a:rPr>
              <a:t>www.savemolives.com/mcrs/occupant-protection</a:t>
            </a:r>
          </a:p>
        </p:txBody>
      </p:sp>
      <p:sp>
        <p:nvSpPr>
          <p:cNvPr id="11" name="TextBox 11"/>
          <p:cNvSpPr txBox="1"/>
          <p:nvPr/>
        </p:nvSpPr>
        <p:spPr>
          <a:xfrm>
            <a:off x="1028700" y="6331489"/>
            <a:ext cx="15232231" cy="538440"/>
          </a:xfrm>
          <a:prstGeom prst="rect">
            <a:avLst/>
          </a:prstGeom>
        </p:spPr>
        <p:txBody>
          <a:bodyPr lIns="0" tIns="0" rIns="0" bIns="0" rtlCol="0" anchor="t">
            <a:spAutoFit/>
          </a:bodyPr>
          <a:lstStyle/>
          <a:p>
            <a:pPr>
              <a:lnSpc>
                <a:spcPts val="4479"/>
              </a:lnSpc>
            </a:pPr>
            <a:r>
              <a:rPr lang="en-US" sz="3199" spc="223">
                <a:solidFill>
                  <a:srgbClr val="97BCC7"/>
                </a:solidFill>
                <a:latin typeface="Montserrat Classic"/>
              </a:rPr>
              <a:t>FIND YOUR REGIONAL COALITION FOR ROADWAY SAFETY</a:t>
            </a:r>
          </a:p>
        </p:txBody>
      </p:sp>
      <p:sp>
        <p:nvSpPr>
          <p:cNvPr id="12" name="TextBox 12"/>
          <p:cNvSpPr txBox="1"/>
          <p:nvPr/>
        </p:nvSpPr>
        <p:spPr>
          <a:xfrm>
            <a:off x="1028700" y="7011019"/>
            <a:ext cx="10101271" cy="438785"/>
          </a:xfrm>
          <a:prstGeom prst="rect">
            <a:avLst/>
          </a:prstGeom>
        </p:spPr>
        <p:txBody>
          <a:bodyPr lIns="0" tIns="0" rIns="0" bIns="0" rtlCol="0" anchor="t">
            <a:spAutoFit/>
          </a:bodyPr>
          <a:lstStyle/>
          <a:p>
            <a:pPr>
              <a:lnSpc>
                <a:spcPts val="3640"/>
              </a:lnSpc>
            </a:pPr>
            <a:r>
              <a:rPr lang="en-US" sz="2600">
                <a:solidFill>
                  <a:srgbClr val="F8FBFD"/>
                </a:solidFill>
                <a:latin typeface="Montserrat Light"/>
                <a:hlinkClick r:id="rId3" tooltip="https://www.savemolives.com/mcrs/Find-My-Region"/>
              </a:rPr>
              <a:t>www.savemolives.com/mcrs/Find-My-Region</a:t>
            </a:r>
          </a:p>
        </p:txBody>
      </p:sp>
      <p:sp>
        <p:nvSpPr>
          <p:cNvPr id="3" name="TextBox 3"/>
          <p:cNvSpPr txBox="1"/>
          <p:nvPr/>
        </p:nvSpPr>
        <p:spPr>
          <a:xfrm>
            <a:off x="1028700" y="8133659"/>
            <a:ext cx="11373843" cy="538440"/>
          </a:xfrm>
          <a:prstGeom prst="rect">
            <a:avLst/>
          </a:prstGeom>
        </p:spPr>
        <p:txBody>
          <a:bodyPr lIns="0" tIns="0" rIns="0" bIns="0" rtlCol="0" anchor="t">
            <a:spAutoFit/>
          </a:bodyPr>
          <a:lstStyle/>
          <a:p>
            <a:pPr>
              <a:lnSpc>
                <a:spcPts val="4479"/>
              </a:lnSpc>
            </a:pPr>
            <a:r>
              <a:rPr lang="en-US" sz="3199" spc="223">
                <a:solidFill>
                  <a:srgbClr val="97BCC7"/>
                </a:solidFill>
                <a:latin typeface="Montserrat Classic"/>
              </a:rPr>
              <a:t>MODOT HIGHWAY SAFETY AND TRAFFIC OFFICE</a:t>
            </a:r>
          </a:p>
        </p:txBody>
      </p:sp>
      <p:sp>
        <p:nvSpPr>
          <p:cNvPr id="4" name="TextBox 4"/>
          <p:cNvSpPr txBox="1"/>
          <p:nvPr/>
        </p:nvSpPr>
        <p:spPr>
          <a:xfrm>
            <a:off x="1028700" y="8814975"/>
            <a:ext cx="10101271" cy="436999"/>
          </a:xfrm>
          <a:prstGeom prst="rect">
            <a:avLst/>
          </a:prstGeom>
        </p:spPr>
        <p:txBody>
          <a:bodyPr lIns="0" tIns="0" rIns="0" bIns="0" rtlCol="0" anchor="t">
            <a:spAutoFit/>
          </a:bodyPr>
          <a:lstStyle/>
          <a:p>
            <a:pPr>
              <a:lnSpc>
                <a:spcPts val="3640"/>
              </a:lnSpc>
            </a:pPr>
            <a:r>
              <a:rPr lang="en-US" sz="2600">
                <a:solidFill>
                  <a:srgbClr val="F8FBFD"/>
                </a:solidFill>
                <a:latin typeface="Montserrat Light"/>
              </a:rPr>
              <a:t>1-888-ASK-MoDOT</a:t>
            </a:r>
          </a:p>
        </p:txBody>
      </p:sp>
      <p:sp>
        <p:nvSpPr>
          <p:cNvPr id="5" name="AutoShape 5">
            <a:extLst>
              <a:ext uri="{C183D7F6-B498-43B3-948B-1728B52AA6E4}">
                <adec:decorative xmlns:adec="http://schemas.microsoft.com/office/drawing/2017/decorative" val="1"/>
              </a:ext>
            </a:extLst>
          </p:cNvPr>
          <p:cNvSpPr/>
          <p:nvPr/>
        </p:nvSpPr>
        <p:spPr>
          <a:xfrm rot="-2700000">
            <a:off x="175925" y="-2243023"/>
            <a:ext cx="4105850" cy="4105046"/>
          </a:xfrm>
          <a:prstGeom prst="rect">
            <a:avLst/>
          </a:prstGeom>
          <a:solidFill>
            <a:srgbClr val="97BCC7"/>
          </a:solidFill>
        </p:spPr>
      </p:sp>
      <p:sp>
        <p:nvSpPr>
          <p:cNvPr id="6" name="AutoShape 6">
            <a:extLst>
              <a:ext uri="{C183D7F6-B498-43B3-948B-1728B52AA6E4}">
                <adec:decorative xmlns:adec="http://schemas.microsoft.com/office/drawing/2017/decorative" val="1"/>
              </a:ext>
            </a:extLst>
          </p:cNvPr>
          <p:cNvSpPr/>
          <p:nvPr/>
        </p:nvSpPr>
        <p:spPr>
          <a:xfrm rot="8099999">
            <a:off x="2384956" y="624468"/>
            <a:ext cx="5544502" cy="0"/>
          </a:xfrm>
          <a:prstGeom prst="line">
            <a:avLst/>
          </a:prstGeom>
          <a:ln w="38100" cap="flat">
            <a:solidFill>
              <a:srgbClr val="F8FBFD"/>
            </a:solidFill>
            <a:prstDash val="solid"/>
            <a:headEnd type="none" w="sm" len="sm"/>
            <a:tailEnd type="none" w="sm" len="sm"/>
          </a:ln>
        </p:spPr>
      </p:sp>
      <p:sp>
        <p:nvSpPr>
          <p:cNvPr id="7" name="AutoShape 7">
            <a:extLst>
              <a:ext uri="{C183D7F6-B498-43B3-948B-1728B52AA6E4}">
                <adec:decorative xmlns:adec="http://schemas.microsoft.com/office/drawing/2017/decorative" val="1"/>
              </a:ext>
            </a:extLst>
          </p:cNvPr>
          <p:cNvSpPr/>
          <p:nvPr/>
        </p:nvSpPr>
        <p:spPr>
          <a:xfrm rot="2699999">
            <a:off x="16116699" y="9449104"/>
            <a:ext cx="2755849" cy="0"/>
          </a:xfrm>
          <a:prstGeom prst="line">
            <a:avLst/>
          </a:prstGeom>
          <a:ln w="38100" cap="flat">
            <a:solidFill>
              <a:srgbClr val="97BCC7"/>
            </a:solidFill>
            <a:prstDash val="solid"/>
            <a:headEnd type="none" w="sm" len="sm"/>
            <a:tailEnd type="none" w="sm" len="sm"/>
          </a:ln>
        </p:spPr>
      </p:sp>
      <p:sp>
        <p:nvSpPr>
          <p:cNvPr id="8" name="AutoShape 8">
            <a:extLst>
              <a:ext uri="{C183D7F6-B498-43B3-948B-1728B52AA6E4}">
                <adec:decorative xmlns:adec="http://schemas.microsoft.com/office/drawing/2017/decorative" val="1"/>
              </a:ext>
            </a:extLst>
          </p:cNvPr>
          <p:cNvSpPr/>
          <p:nvPr/>
        </p:nvSpPr>
        <p:spPr>
          <a:xfrm rot="-2700000">
            <a:off x="17273885" y="6127852"/>
            <a:ext cx="3566968" cy="3566270"/>
          </a:xfrm>
          <a:prstGeom prst="rect">
            <a:avLst/>
          </a:prstGeom>
          <a:solidFill>
            <a:srgbClr val="F8FBFD"/>
          </a:solidFill>
        </p:spPr>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TotalTime>
  <Words>398</Words>
  <Application>Microsoft Office PowerPoint</Application>
  <PresentationFormat>Custom</PresentationFormat>
  <Paragraphs>35</Paragraphs>
  <Slides>7</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Montserrat Classic Bold</vt:lpstr>
      <vt:lpstr>Montserrat Classic</vt:lpstr>
      <vt:lpstr>Calibri</vt:lpstr>
      <vt:lpstr>Aileron Regular Bold</vt:lpstr>
      <vt:lpstr>Montserrat Light Bold Italics</vt:lpstr>
      <vt:lpstr>Montserrat Light</vt:lpstr>
      <vt:lpstr>Arial</vt:lpstr>
      <vt:lpstr>Office Theme</vt:lpstr>
      <vt:lpstr>Primary Seat Belt Ordinance</vt:lpstr>
      <vt:lpstr>WHAT IS A PRIMARY  SEAT BELT ORDINANCE?</vt:lpstr>
      <vt:lpstr>HOW CAN A MUNICIPALITY HAVE A PRIMARY SEAT BELT LAW WHEN THE STATE DOES NOT?</vt:lpstr>
      <vt:lpstr>All of Missouri's neighboring states (except Nebraska) have a primary seat belt law</vt:lpstr>
      <vt:lpstr>HOW TO GET STARTED</vt:lpstr>
      <vt:lpstr>SIGN INFORMATION</vt:lpstr>
      <vt:lpstr>Get in Touch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Primary Seat Belt Ordinance Presentation</dc:title>
  <cp:lastModifiedBy>Ashley N. Metelski</cp:lastModifiedBy>
  <cp:revision>1</cp:revision>
  <dcterms:created xsi:type="dcterms:W3CDTF">2006-08-16T00:00:00Z</dcterms:created>
  <dcterms:modified xsi:type="dcterms:W3CDTF">2023-02-24T15:53:13Z</dcterms:modified>
  <dc:identifier>DAFaAxHkvhA</dc:identifier>
</cp:coreProperties>
</file>