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5"/>
  </p:notesMasterIdLst>
  <p:sldIdLst>
    <p:sldId id="256" r:id="rId7"/>
    <p:sldId id="343" r:id="rId8"/>
    <p:sldId id="300" r:id="rId9"/>
    <p:sldId id="342" r:id="rId10"/>
    <p:sldId id="331" r:id="rId11"/>
    <p:sldId id="332" r:id="rId12"/>
    <p:sldId id="325" r:id="rId13"/>
    <p:sldId id="330" r:id="rId14"/>
    <p:sldId id="327" r:id="rId15"/>
    <p:sldId id="315" r:id="rId16"/>
    <p:sldId id="345" r:id="rId17"/>
    <p:sldId id="352" r:id="rId18"/>
    <p:sldId id="346" r:id="rId19"/>
    <p:sldId id="347" r:id="rId20"/>
    <p:sldId id="348" r:id="rId21"/>
    <p:sldId id="349" r:id="rId22"/>
    <p:sldId id="350" r:id="rId23"/>
    <p:sldId id="353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4590" autoAdjust="0"/>
  </p:normalViewPr>
  <p:slideViewPr>
    <p:cSldViewPr>
      <p:cViewPr>
        <p:scale>
          <a:sx n="70" d="100"/>
          <a:sy n="70" d="100"/>
        </p:scale>
        <p:origin x="-13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US 61 at Route</a:t>
            </a:r>
            <a:r>
              <a:rPr lang="en-US" baseline="0" dirty="0" smtClean="0"/>
              <a:t> F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Route F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Disabling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Route F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Route F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4443776"/>
        <c:axId val="134445312"/>
      </c:barChart>
      <c:catAx>
        <c:axId val="1344437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34445312"/>
        <c:crosses val="autoZero"/>
        <c:auto val="1"/>
        <c:lblAlgn val="ctr"/>
        <c:lblOffset val="100"/>
        <c:noMultiLvlLbl val="0"/>
      </c:catAx>
      <c:valAx>
        <c:axId val="134445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4437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0.10671</cdr:x>
      <cdr:y>0.44828</cdr:y>
    </cdr:from>
    <cdr:to>
      <cdr:x>0.46602</cdr:x>
      <cdr:y>0.65517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7514" y="1981200"/>
          <a:ext cx="282008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3 fatal crashes </a:t>
          </a:r>
        </a:p>
        <a:p xmlns:a="http://schemas.openxmlformats.org/drawingml/2006/main">
          <a:r>
            <a:rPr lang="en-US" sz="2400" dirty="0" smtClean="0"/>
            <a:t>includes 5 total fatalities</a:t>
          </a:r>
          <a:endParaRPr lang="en-US" sz="2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074E5B48-40CC-4BD4-8F66-5DD730091190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EEA87078-4E0D-4424-95FA-A63A7B4B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9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87078-4E0D-4424-95FA-A63A7B4BF2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Route 61 resurfacing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dirty="0" smtClean="0"/>
              <a:t>NB &amp; SB from Route F to Hannibal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dirty="0" smtClean="0"/>
              <a:t>2-3/4” Resurfacing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dirty="0" smtClean="0"/>
              <a:t>$3.5</a:t>
            </a:r>
            <a:r>
              <a:rPr lang="en-US" baseline="0" dirty="0" smtClean="0"/>
              <a:t> M</a:t>
            </a:r>
          </a:p>
          <a:p>
            <a:r>
              <a:rPr lang="en-US" baseline="0" dirty="0" smtClean="0"/>
              <a:t>Route 24 Resurfacing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baseline="0" dirty="0" smtClean="0"/>
              <a:t>Route F to near 36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baseline="0" dirty="0" smtClean="0"/>
              <a:t>3-3/4” Resurfacing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baseline="0" dirty="0" smtClean="0"/>
              <a:t>$1.9 M</a:t>
            </a:r>
          </a:p>
          <a:p>
            <a:pPr marL="171425" indent="-171425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Total of all projects Approx. $6 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87078-4E0D-4424-95FA-A63A7B4BF2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6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7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3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6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3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7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2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7070C-9C26-4380-81A8-AAF98F187F8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64659-A2D9-4B4F-8E73-95D7C059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pv85fgkqesen.cloudfront.net/sites/default/files/styles/large_horizontal/public/WZA%20BUPD%20use.jpg?itok=SMvtV3LJ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Intersection Safety Improvements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Marion 61 &amp; F – Palmyra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110" y="5639873"/>
            <a:ext cx="2418979" cy="918865"/>
            <a:chOff x="1734670" y="3729335"/>
            <a:chExt cx="2418979" cy="918865"/>
          </a:xfrm>
        </p:grpSpPr>
        <p:grpSp>
          <p:nvGrpSpPr>
            <p:cNvPr id="7" name="Group 6"/>
            <p:cNvGrpSpPr/>
            <p:nvPr/>
          </p:nvGrpSpPr>
          <p:grpSpPr>
            <a:xfrm>
              <a:off x="1752600" y="4152900"/>
              <a:ext cx="2343150" cy="495300"/>
              <a:chOff x="1752600" y="3429000"/>
              <a:chExt cx="5410200" cy="12192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752600" y="3429000"/>
                <a:ext cx="54102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>
                <a:off x="4095750" y="3657600"/>
                <a:ext cx="723900" cy="9906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734670" y="3729335"/>
              <a:ext cx="980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Safety</a:t>
              </a:r>
              <a:endParaRPr lang="en-US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4200" y="3729335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Access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38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Ideas from CAG Meetings</a:t>
            </a:r>
            <a:endParaRPr lang="en-US" b="1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Do Nothing</a:t>
            </a:r>
          </a:p>
          <a:p>
            <a:pPr marL="0" indent="0">
              <a:buNone/>
            </a:pPr>
            <a:r>
              <a:rPr lang="en-US" dirty="0" smtClean="0"/>
              <a:t>Change Signing (KC/STL) – Overhead Signs</a:t>
            </a:r>
          </a:p>
          <a:p>
            <a:pPr marL="0" indent="0">
              <a:buNone/>
            </a:pPr>
            <a:r>
              <a:rPr lang="en-US" dirty="0" smtClean="0"/>
              <a:t>Eliminate Skew in Median Opening </a:t>
            </a:r>
          </a:p>
          <a:p>
            <a:pPr marL="0" indent="0">
              <a:buNone/>
            </a:pPr>
            <a:r>
              <a:rPr lang="en-US" dirty="0" smtClean="0"/>
              <a:t>Improve Deceleration Lane SB61/24 to F</a:t>
            </a:r>
          </a:p>
          <a:p>
            <a:pPr marL="0" indent="0">
              <a:buNone/>
            </a:pPr>
            <a:r>
              <a:rPr lang="en-US" dirty="0"/>
              <a:t>Eliminate Median Opening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Median U-Turns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849868"/>
            <a:ext cx="324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 and February 3,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Existing Conditions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903" y="5604837"/>
            <a:ext cx="2559242" cy="953901"/>
            <a:chOff x="537903" y="5604837"/>
            <a:chExt cx="2559242" cy="953901"/>
          </a:xfrm>
        </p:grpSpPr>
        <p:sp>
          <p:nvSpPr>
            <p:cNvPr id="80" name="Rectangle 79"/>
            <p:cNvSpPr/>
            <p:nvPr/>
          </p:nvSpPr>
          <p:spPr>
            <a:xfrm rot="1333088">
              <a:off x="561040" y="6063438"/>
              <a:ext cx="2343150" cy="92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1575855" y="6156307"/>
              <a:ext cx="313520" cy="4024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333088">
              <a:off x="537903" y="5604837"/>
              <a:ext cx="2559242" cy="584775"/>
              <a:chOff x="543110" y="5578318"/>
              <a:chExt cx="2559242" cy="58477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43110" y="5639873"/>
                <a:ext cx="980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Safety</a:t>
                </a:r>
                <a:endParaRPr lang="en-US" sz="2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92378" y="5578318"/>
                <a:ext cx="1309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Access</a:t>
                </a:r>
                <a:endParaRPr lang="en-US" sz="3200" b="1" dirty="0"/>
              </a:p>
            </p:txBody>
          </p:sp>
        </p:grpSp>
      </p:grpSp>
      <p:pic>
        <p:nvPicPr>
          <p:cNvPr id="1026" name="Picture 2" descr="\\sharepoint\DavWWWRoot\districts\ne\aeoffices\Shared Documents\Marion 61-F\IMG_03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1678" r="9319" b="9228"/>
          <a:stretch/>
        </p:blipFill>
        <p:spPr bwMode="auto">
          <a:xfrm>
            <a:off x="0" y="0"/>
            <a:ext cx="9156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893" y="0"/>
            <a:ext cx="4343400" cy="154751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Intersection Safety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Improvements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Marion 24, 61 &amp; F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27690" r="3707" b="19774"/>
          <a:stretch/>
        </p:blipFill>
        <p:spPr>
          <a:xfrm>
            <a:off x="1447800" y="2002128"/>
            <a:ext cx="6642602" cy="2853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t="34416" r="3100" b="16418"/>
          <a:stretch/>
        </p:blipFill>
        <p:spPr>
          <a:xfrm>
            <a:off x="2758311" y="3581400"/>
            <a:ext cx="5757893" cy="2664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29916" r="2104" b="13538"/>
          <a:stretch/>
        </p:blipFill>
        <p:spPr>
          <a:xfrm>
            <a:off x="4419599" y="4173371"/>
            <a:ext cx="4540501" cy="24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4140" r="5522" b="6066"/>
          <a:stretch/>
        </p:blipFill>
        <p:spPr>
          <a:xfrm>
            <a:off x="228600" y="609600"/>
            <a:ext cx="8610600" cy="56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82"/>
            <a:ext cx="9144000" cy="60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Existing Conditions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903" y="5604837"/>
            <a:ext cx="2559242" cy="953901"/>
            <a:chOff x="537903" y="5604837"/>
            <a:chExt cx="2559242" cy="953901"/>
          </a:xfrm>
        </p:grpSpPr>
        <p:sp>
          <p:nvSpPr>
            <p:cNvPr id="80" name="Rectangle 79"/>
            <p:cNvSpPr/>
            <p:nvPr/>
          </p:nvSpPr>
          <p:spPr>
            <a:xfrm rot="1333088">
              <a:off x="561040" y="6063438"/>
              <a:ext cx="2343150" cy="92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1575855" y="6156307"/>
              <a:ext cx="313520" cy="4024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333088">
              <a:off x="537903" y="5604837"/>
              <a:ext cx="2559242" cy="584775"/>
              <a:chOff x="543110" y="5578318"/>
              <a:chExt cx="2559242" cy="58477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43110" y="5639873"/>
                <a:ext cx="980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Safety</a:t>
                </a:r>
                <a:endParaRPr lang="en-US" sz="2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92378" y="5578318"/>
                <a:ext cx="1309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Access</a:t>
                </a:r>
                <a:endParaRPr lang="en-US" sz="3200" b="1" dirty="0"/>
              </a:p>
            </p:txBody>
          </p:sp>
        </p:grpSp>
      </p:grpSp>
      <p:pic>
        <p:nvPicPr>
          <p:cNvPr id="1026" name="Picture 2" descr="\\sharepoint\DavWWWRoot\districts\ne\aeoffices\Shared Documents\Marion 61-F\IMG_03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1678" r="9319" b="9228"/>
          <a:stretch/>
        </p:blipFill>
        <p:spPr bwMode="auto">
          <a:xfrm>
            <a:off x="0" y="0"/>
            <a:ext cx="9156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38916" r="1728" b="12004"/>
          <a:stretch/>
        </p:blipFill>
        <p:spPr>
          <a:xfrm>
            <a:off x="567313" y="1819769"/>
            <a:ext cx="8124036" cy="3218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32438" r="3065" b="524"/>
          <a:stretch/>
        </p:blipFill>
        <p:spPr>
          <a:xfrm>
            <a:off x="228600" y="152400"/>
            <a:ext cx="4767681" cy="2625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8" t="38992" r="42215" b="34217"/>
          <a:stretch/>
        </p:blipFill>
        <p:spPr>
          <a:xfrm>
            <a:off x="3088813" y="3015157"/>
            <a:ext cx="6020968" cy="3647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/>
          <a:stretch/>
        </p:blipFill>
        <p:spPr>
          <a:xfrm>
            <a:off x="247934" y="274638"/>
            <a:ext cx="6333067" cy="2850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/>
          <a:stretch/>
        </p:blipFill>
        <p:spPr>
          <a:xfrm>
            <a:off x="2626088" y="3302082"/>
            <a:ext cx="6333067" cy="3433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2378" r="39972" b="2695"/>
          <a:stretch/>
        </p:blipFill>
        <p:spPr>
          <a:xfrm>
            <a:off x="366467" y="756313"/>
            <a:ext cx="3048000" cy="5593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1095" r="13366" b="7543"/>
          <a:stretch/>
        </p:blipFill>
        <p:spPr>
          <a:xfrm>
            <a:off x="3574290" y="3015157"/>
            <a:ext cx="5384865" cy="34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82"/>
            <a:ext cx="9144000" cy="601883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52400" y="533400"/>
            <a:ext cx="735734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Intersection Safety Improvements</a:t>
            </a:r>
            <a:br>
              <a:rPr lang="en-US" sz="3200" b="1" dirty="0" smtClean="0"/>
            </a:br>
            <a:r>
              <a:rPr lang="en-US" sz="3200" b="1" dirty="0" smtClean="0"/>
              <a:t>Marion 61, 24 &amp; F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654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Project  Cost and Schedule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$500,000 Estimated cost of Crossover Improvements</a:t>
            </a:r>
          </a:p>
          <a:p>
            <a:r>
              <a:rPr lang="en-US" dirty="0" smtClean="0"/>
              <a:t>Summer 2019 Right of Way Acquisition</a:t>
            </a:r>
          </a:p>
          <a:p>
            <a:r>
              <a:rPr lang="en-US" dirty="0" smtClean="0"/>
              <a:t>Fall/Winter 2019 – Utility Relocation</a:t>
            </a:r>
          </a:p>
          <a:p>
            <a:r>
              <a:rPr lang="en-US" dirty="0" smtClean="0"/>
              <a:t>December 2019 – Bid Opening</a:t>
            </a:r>
          </a:p>
          <a:p>
            <a:r>
              <a:rPr lang="en-US" dirty="0" smtClean="0"/>
              <a:t>Spring/Summer 2020 -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k zone awareness poster">
            <a:hlinkClick r:id="rId3" tooltip="work zone awareness poster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5723465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Construction Impacts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Constructed in conjunction with Route 24 and 61 resurfacing projects.</a:t>
            </a:r>
          </a:p>
          <a:p>
            <a:r>
              <a:rPr lang="en-US" sz="2800" dirty="0" smtClean="0"/>
              <a:t>Route F and the crossover will remain open during construction.</a:t>
            </a:r>
          </a:p>
          <a:p>
            <a:r>
              <a:rPr lang="en-US" sz="2800" dirty="0" smtClean="0"/>
              <a:t>Route 61 will be reduced to one-lane traffic conditions.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9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82"/>
            <a:ext cx="9144000" cy="601883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52400" y="533400"/>
            <a:ext cx="735734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Intersection Safety Improvements</a:t>
            </a:r>
            <a:br>
              <a:rPr lang="en-US" sz="3200" b="1" dirty="0" smtClean="0"/>
            </a:br>
            <a:r>
              <a:rPr lang="en-US" sz="3200" b="1" dirty="0" smtClean="0"/>
              <a:t>Marion 61, 24 &amp; F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476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Community Advisory Group</a:t>
            </a:r>
            <a:endParaRPr lang="en-US" b="1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Members selected by MoDOT to represent various communities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CAG </a:t>
            </a:r>
            <a:r>
              <a:rPr lang="en-US" dirty="0"/>
              <a:t>provided </a:t>
            </a:r>
            <a:r>
              <a:rPr lang="en-US" b="1" dirty="0"/>
              <a:t>input</a:t>
            </a:r>
            <a:r>
              <a:rPr lang="en-US" dirty="0"/>
              <a:t> for MoDOT </a:t>
            </a:r>
            <a:r>
              <a:rPr lang="en-US" dirty="0" smtClean="0"/>
              <a:t>decision</a:t>
            </a: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Goal</a:t>
            </a:r>
            <a:r>
              <a:rPr lang="en-US" dirty="0" smtClean="0"/>
              <a:t>: Select option for Safety Improvement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220980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Lindell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Shumake</a:t>
            </a:r>
            <a:r>
              <a:rPr lang="en-US" sz="2400" b="1" dirty="0" smtClean="0"/>
              <a:t> – State Representative</a:t>
            </a:r>
          </a:p>
          <a:p>
            <a:r>
              <a:rPr lang="en-US" sz="2400" b="1" dirty="0" smtClean="0"/>
              <a:t>Lyndon Bode – Presiding Commissioner Marion County</a:t>
            </a:r>
          </a:p>
          <a:p>
            <a:r>
              <a:rPr lang="en-US" sz="2400" b="1" dirty="0" smtClean="0"/>
              <a:t>Nathan Miller – City of Palmyra</a:t>
            </a:r>
          </a:p>
          <a:p>
            <a:r>
              <a:rPr lang="en-US" sz="2400" b="1" dirty="0" smtClean="0"/>
              <a:t>Rusty Rothweiler – </a:t>
            </a:r>
            <a:r>
              <a:rPr lang="en-US" sz="2400" b="1" dirty="0" err="1" smtClean="0"/>
              <a:t>Sydenstricker</a:t>
            </a:r>
            <a:r>
              <a:rPr lang="en-US" sz="2400" b="1" dirty="0" smtClean="0"/>
              <a:t> Farm &amp; Lawn</a:t>
            </a:r>
          </a:p>
          <a:p>
            <a:r>
              <a:rPr lang="en-US" sz="2400" b="1" dirty="0" smtClean="0"/>
              <a:t>Bill Goldinger – Farmer – local Agricultural Community</a:t>
            </a:r>
          </a:p>
          <a:p>
            <a:r>
              <a:rPr lang="en-US" sz="2400" b="1" dirty="0" smtClean="0"/>
              <a:t>Eddie Bogue – Palmyra Police Chief and </a:t>
            </a:r>
            <a:r>
              <a:rPr lang="en-US" sz="2400" b="1" dirty="0" err="1" smtClean="0"/>
              <a:t>Rte</a:t>
            </a:r>
            <a:r>
              <a:rPr lang="en-US" sz="2400" b="1" dirty="0" smtClean="0"/>
              <a:t> F resident</a:t>
            </a:r>
          </a:p>
          <a:p>
            <a:r>
              <a:rPr lang="en-US" sz="2400" b="1" dirty="0" err="1" smtClean="0"/>
              <a:t>Joella</a:t>
            </a:r>
            <a:r>
              <a:rPr lang="en-US" sz="2400" b="1" dirty="0" smtClean="0"/>
              <a:t> Dryden – BASF Transportation Director</a:t>
            </a:r>
          </a:p>
          <a:p>
            <a:r>
              <a:rPr lang="en-US" sz="2400" b="1" dirty="0" smtClean="0"/>
              <a:t>Norm </a:t>
            </a:r>
            <a:r>
              <a:rPr lang="en-US" sz="2400" b="1" dirty="0" err="1" smtClean="0"/>
              <a:t>Ellerbock</a:t>
            </a:r>
            <a:r>
              <a:rPr lang="en-US" sz="2400" b="1" dirty="0" smtClean="0"/>
              <a:t> – Resident and Business Owner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6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Crashes since 1988</a:t>
            </a:r>
            <a:endParaRPr lang="en-US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3110" y="5638800"/>
            <a:ext cx="2418979" cy="918865"/>
            <a:chOff x="1734670" y="3729335"/>
            <a:chExt cx="2418979" cy="918865"/>
          </a:xfrm>
        </p:grpSpPr>
        <p:grpSp>
          <p:nvGrpSpPr>
            <p:cNvPr id="29" name="Group 28"/>
            <p:cNvGrpSpPr/>
            <p:nvPr/>
          </p:nvGrpSpPr>
          <p:grpSpPr>
            <a:xfrm>
              <a:off x="1752600" y="4152900"/>
              <a:ext cx="2343150" cy="495300"/>
              <a:chOff x="1752600" y="3429000"/>
              <a:chExt cx="5410200" cy="1219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752600" y="3429000"/>
                <a:ext cx="54102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>
                <a:off x="4095750" y="3657600"/>
                <a:ext cx="723900" cy="9906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734670" y="3729335"/>
              <a:ext cx="980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Safety</a:t>
              </a:r>
              <a:endParaRPr lang="en-US" sz="2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24200" y="3729335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Access</a:t>
              </a:r>
              <a:endParaRPr lang="en-US" sz="2400" b="1" dirty="0"/>
            </a:p>
          </p:txBody>
        </p:sp>
      </p:grp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62951296"/>
              </p:ext>
            </p:extLst>
          </p:nvPr>
        </p:nvGraphicFramePr>
        <p:xfrm>
          <a:off x="685800" y="1066800"/>
          <a:ext cx="7848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06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sharepoint\DavWWWRoot\districts\ne\aeoffices\Shared Documents\Ralls 61-A New London\Photos\IMG_0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" y="-1"/>
            <a:ext cx="9215651" cy="691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Existing Conditions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903" y="5604837"/>
            <a:ext cx="2559242" cy="953901"/>
            <a:chOff x="537903" y="5604837"/>
            <a:chExt cx="2559242" cy="953901"/>
          </a:xfrm>
        </p:grpSpPr>
        <p:sp>
          <p:nvSpPr>
            <p:cNvPr id="80" name="Rectangle 79"/>
            <p:cNvSpPr/>
            <p:nvPr/>
          </p:nvSpPr>
          <p:spPr>
            <a:xfrm rot="1333088">
              <a:off x="561040" y="6063438"/>
              <a:ext cx="2343150" cy="92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1575855" y="6156307"/>
              <a:ext cx="313520" cy="4024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333088">
              <a:off x="537903" y="5604837"/>
              <a:ext cx="2559242" cy="584775"/>
              <a:chOff x="543110" y="5578318"/>
              <a:chExt cx="2559242" cy="58477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43110" y="5639873"/>
                <a:ext cx="980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Safety</a:t>
                </a:r>
                <a:endParaRPr lang="en-US" sz="2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92378" y="5578318"/>
                <a:ext cx="1309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Access</a:t>
                </a:r>
                <a:endParaRPr lang="en-US" sz="3200" b="1" dirty="0"/>
              </a:p>
            </p:txBody>
          </p:sp>
        </p:grpSp>
      </p:grpSp>
      <p:pic>
        <p:nvPicPr>
          <p:cNvPr id="1026" name="Picture 2" descr="\\sharepoint\DavWWWRoot\districts\ne\aeoffices\Shared Documents\Marion 61-F\IMG_03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1678" r="9319" b="9228"/>
          <a:stretch/>
        </p:blipFill>
        <p:spPr bwMode="auto">
          <a:xfrm>
            <a:off x="0" y="0"/>
            <a:ext cx="9156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Existing Intersection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903" y="5604837"/>
            <a:ext cx="2559242" cy="953901"/>
            <a:chOff x="537903" y="5604837"/>
            <a:chExt cx="2559242" cy="953901"/>
          </a:xfrm>
        </p:grpSpPr>
        <p:sp>
          <p:nvSpPr>
            <p:cNvPr id="80" name="Rectangle 79"/>
            <p:cNvSpPr/>
            <p:nvPr/>
          </p:nvSpPr>
          <p:spPr>
            <a:xfrm rot="1333088">
              <a:off x="561040" y="6063438"/>
              <a:ext cx="2343150" cy="92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1575855" y="6156307"/>
              <a:ext cx="313520" cy="4024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333088">
              <a:off x="537903" y="5604837"/>
              <a:ext cx="2559242" cy="584775"/>
              <a:chOff x="543110" y="5578318"/>
              <a:chExt cx="2559242" cy="58477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43110" y="5639873"/>
                <a:ext cx="980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Safety</a:t>
                </a:r>
                <a:endParaRPr lang="en-US" sz="2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92378" y="5578318"/>
                <a:ext cx="1309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Access</a:t>
                </a:r>
                <a:endParaRPr lang="en-US" sz="3200" b="1" dirty="0"/>
              </a:p>
            </p:txBody>
          </p:sp>
        </p:grpSp>
      </p:grpSp>
      <p:sp>
        <p:nvSpPr>
          <p:cNvPr id="2" name="Freeform 1"/>
          <p:cNvSpPr/>
          <p:nvPr/>
        </p:nvSpPr>
        <p:spPr>
          <a:xfrm>
            <a:off x="3556664" y="1043580"/>
            <a:ext cx="3380909" cy="5433173"/>
          </a:xfrm>
          <a:custGeom>
            <a:avLst/>
            <a:gdLst>
              <a:gd name="connsiteX0" fmla="*/ 0 w 3563630"/>
              <a:gd name="connsiteY0" fmla="*/ 0 h 6823881"/>
              <a:gd name="connsiteX1" fmla="*/ 204716 w 3563630"/>
              <a:gd name="connsiteY1" fmla="*/ 1310185 h 6823881"/>
              <a:gd name="connsiteX2" fmla="*/ 341194 w 3563630"/>
              <a:gd name="connsiteY2" fmla="*/ 1869744 h 6823881"/>
              <a:gd name="connsiteX3" fmla="*/ 668740 w 3563630"/>
              <a:gd name="connsiteY3" fmla="*/ 2511188 h 6823881"/>
              <a:gd name="connsiteX4" fmla="*/ 1050877 w 3563630"/>
              <a:gd name="connsiteY4" fmla="*/ 2947917 h 6823881"/>
              <a:gd name="connsiteX5" fmla="*/ 1678674 w 3563630"/>
              <a:gd name="connsiteY5" fmla="*/ 3794078 h 6823881"/>
              <a:gd name="connsiteX6" fmla="*/ 2415653 w 3563630"/>
              <a:gd name="connsiteY6" fmla="*/ 4558352 h 6823881"/>
              <a:gd name="connsiteX7" fmla="*/ 2838734 w 3563630"/>
              <a:gd name="connsiteY7" fmla="*/ 5131558 h 6823881"/>
              <a:gd name="connsiteX8" fmla="*/ 3193576 w 3563630"/>
              <a:gd name="connsiteY8" fmla="*/ 5609230 h 6823881"/>
              <a:gd name="connsiteX9" fmla="*/ 3507474 w 3563630"/>
              <a:gd name="connsiteY9" fmla="*/ 6291618 h 6823881"/>
              <a:gd name="connsiteX10" fmla="*/ 3562065 w 3563630"/>
              <a:gd name="connsiteY10" fmla="*/ 6823881 h 6823881"/>
              <a:gd name="connsiteX0" fmla="*/ 0 w 3563630"/>
              <a:gd name="connsiteY0" fmla="*/ 0 h 6823881"/>
              <a:gd name="connsiteX1" fmla="*/ 204716 w 3563630"/>
              <a:gd name="connsiteY1" fmla="*/ 1310185 h 6823881"/>
              <a:gd name="connsiteX2" fmla="*/ 341194 w 3563630"/>
              <a:gd name="connsiteY2" fmla="*/ 1869744 h 6823881"/>
              <a:gd name="connsiteX3" fmla="*/ 668740 w 3563630"/>
              <a:gd name="connsiteY3" fmla="*/ 2511188 h 6823881"/>
              <a:gd name="connsiteX4" fmla="*/ 1064525 w 3563630"/>
              <a:gd name="connsiteY4" fmla="*/ 3016156 h 6823881"/>
              <a:gd name="connsiteX5" fmla="*/ 1678674 w 3563630"/>
              <a:gd name="connsiteY5" fmla="*/ 3794078 h 6823881"/>
              <a:gd name="connsiteX6" fmla="*/ 2415653 w 3563630"/>
              <a:gd name="connsiteY6" fmla="*/ 4558352 h 6823881"/>
              <a:gd name="connsiteX7" fmla="*/ 2838734 w 3563630"/>
              <a:gd name="connsiteY7" fmla="*/ 5131558 h 6823881"/>
              <a:gd name="connsiteX8" fmla="*/ 3193576 w 3563630"/>
              <a:gd name="connsiteY8" fmla="*/ 5609230 h 6823881"/>
              <a:gd name="connsiteX9" fmla="*/ 3507474 w 3563630"/>
              <a:gd name="connsiteY9" fmla="*/ 6291618 h 6823881"/>
              <a:gd name="connsiteX10" fmla="*/ 3562065 w 3563630"/>
              <a:gd name="connsiteY10" fmla="*/ 6823881 h 6823881"/>
              <a:gd name="connsiteX0" fmla="*/ 0 w 3563630"/>
              <a:gd name="connsiteY0" fmla="*/ 0 h 6823881"/>
              <a:gd name="connsiteX1" fmla="*/ 204716 w 3563630"/>
              <a:gd name="connsiteY1" fmla="*/ 1310185 h 6823881"/>
              <a:gd name="connsiteX2" fmla="*/ 341194 w 3563630"/>
              <a:gd name="connsiteY2" fmla="*/ 1869744 h 6823881"/>
              <a:gd name="connsiteX3" fmla="*/ 668740 w 3563630"/>
              <a:gd name="connsiteY3" fmla="*/ 2511188 h 6823881"/>
              <a:gd name="connsiteX4" fmla="*/ 1064525 w 3563630"/>
              <a:gd name="connsiteY4" fmla="*/ 3016156 h 6823881"/>
              <a:gd name="connsiteX5" fmla="*/ 1678674 w 3563630"/>
              <a:gd name="connsiteY5" fmla="*/ 3794078 h 6823881"/>
              <a:gd name="connsiteX6" fmla="*/ 2402006 w 3563630"/>
              <a:gd name="connsiteY6" fmla="*/ 4599295 h 6823881"/>
              <a:gd name="connsiteX7" fmla="*/ 2838734 w 3563630"/>
              <a:gd name="connsiteY7" fmla="*/ 5131558 h 6823881"/>
              <a:gd name="connsiteX8" fmla="*/ 3193576 w 3563630"/>
              <a:gd name="connsiteY8" fmla="*/ 5609230 h 6823881"/>
              <a:gd name="connsiteX9" fmla="*/ 3507474 w 3563630"/>
              <a:gd name="connsiteY9" fmla="*/ 6291618 h 6823881"/>
              <a:gd name="connsiteX10" fmla="*/ 3562065 w 3563630"/>
              <a:gd name="connsiteY10" fmla="*/ 6823881 h 6823881"/>
              <a:gd name="connsiteX0" fmla="*/ 0 w 3386209"/>
              <a:gd name="connsiteY0" fmla="*/ 0 h 5773003"/>
              <a:gd name="connsiteX1" fmla="*/ 27295 w 3386209"/>
              <a:gd name="connsiteY1" fmla="*/ 259307 h 5773003"/>
              <a:gd name="connsiteX2" fmla="*/ 163773 w 3386209"/>
              <a:gd name="connsiteY2" fmla="*/ 818866 h 5773003"/>
              <a:gd name="connsiteX3" fmla="*/ 491319 w 3386209"/>
              <a:gd name="connsiteY3" fmla="*/ 1460310 h 5773003"/>
              <a:gd name="connsiteX4" fmla="*/ 887104 w 3386209"/>
              <a:gd name="connsiteY4" fmla="*/ 1965278 h 5773003"/>
              <a:gd name="connsiteX5" fmla="*/ 1501253 w 3386209"/>
              <a:gd name="connsiteY5" fmla="*/ 2743200 h 5773003"/>
              <a:gd name="connsiteX6" fmla="*/ 2224585 w 3386209"/>
              <a:gd name="connsiteY6" fmla="*/ 3548417 h 5773003"/>
              <a:gd name="connsiteX7" fmla="*/ 2661313 w 3386209"/>
              <a:gd name="connsiteY7" fmla="*/ 4080680 h 5773003"/>
              <a:gd name="connsiteX8" fmla="*/ 3016155 w 3386209"/>
              <a:gd name="connsiteY8" fmla="*/ 4558352 h 5773003"/>
              <a:gd name="connsiteX9" fmla="*/ 3330053 w 3386209"/>
              <a:gd name="connsiteY9" fmla="*/ 5240740 h 5773003"/>
              <a:gd name="connsiteX10" fmla="*/ 3384644 w 3386209"/>
              <a:gd name="connsiteY10" fmla="*/ 5773003 h 5773003"/>
              <a:gd name="connsiteX0" fmla="*/ 0 w 3402556"/>
              <a:gd name="connsiteY0" fmla="*/ 0 h 5773003"/>
              <a:gd name="connsiteX1" fmla="*/ 27295 w 3402556"/>
              <a:gd name="connsiteY1" fmla="*/ 259307 h 5773003"/>
              <a:gd name="connsiteX2" fmla="*/ 163773 w 3402556"/>
              <a:gd name="connsiteY2" fmla="*/ 818866 h 5773003"/>
              <a:gd name="connsiteX3" fmla="*/ 491319 w 3402556"/>
              <a:gd name="connsiteY3" fmla="*/ 1460310 h 5773003"/>
              <a:gd name="connsiteX4" fmla="*/ 887104 w 3402556"/>
              <a:gd name="connsiteY4" fmla="*/ 1965278 h 5773003"/>
              <a:gd name="connsiteX5" fmla="*/ 1501253 w 3402556"/>
              <a:gd name="connsiteY5" fmla="*/ 2743200 h 5773003"/>
              <a:gd name="connsiteX6" fmla="*/ 2224585 w 3402556"/>
              <a:gd name="connsiteY6" fmla="*/ 3548417 h 5773003"/>
              <a:gd name="connsiteX7" fmla="*/ 2661313 w 3402556"/>
              <a:gd name="connsiteY7" fmla="*/ 4080680 h 5773003"/>
              <a:gd name="connsiteX8" fmla="*/ 3016155 w 3402556"/>
              <a:gd name="connsiteY8" fmla="*/ 4558352 h 5773003"/>
              <a:gd name="connsiteX9" fmla="*/ 3369810 w 3402556"/>
              <a:gd name="connsiteY9" fmla="*/ 5399766 h 5773003"/>
              <a:gd name="connsiteX10" fmla="*/ 3384644 w 3402556"/>
              <a:gd name="connsiteY10" fmla="*/ 5773003 h 5773003"/>
              <a:gd name="connsiteX0" fmla="*/ 0 w 3369810"/>
              <a:gd name="connsiteY0" fmla="*/ 0 h 5399766"/>
              <a:gd name="connsiteX1" fmla="*/ 27295 w 3369810"/>
              <a:gd name="connsiteY1" fmla="*/ 259307 h 5399766"/>
              <a:gd name="connsiteX2" fmla="*/ 163773 w 3369810"/>
              <a:gd name="connsiteY2" fmla="*/ 818866 h 5399766"/>
              <a:gd name="connsiteX3" fmla="*/ 491319 w 3369810"/>
              <a:gd name="connsiteY3" fmla="*/ 1460310 h 5399766"/>
              <a:gd name="connsiteX4" fmla="*/ 887104 w 3369810"/>
              <a:gd name="connsiteY4" fmla="*/ 1965278 h 5399766"/>
              <a:gd name="connsiteX5" fmla="*/ 1501253 w 3369810"/>
              <a:gd name="connsiteY5" fmla="*/ 2743200 h 5399766"/>
              <a:gd name="connsiteX6" fmla="*/ 2224585 w 3369810"/>
              <a:gd name="connsiteY6" fmla="*/ 3548417 h 5399766"/>
              <a:gd name="connsiteX7" fmla="*/ 2661313 w 3369810"/>
              <a:gd name="connsiteY7" fmla="*/ 4080680 h 5399766"/>
              <a:gd name="connsiteX8" fmla="*/ 3016155 w 3369810"/>
              <a:gd name="connsiteY8" fmla="*/ 4558352 h 5399766"/>
              <a:gd name="connsiteX9" fmla="*/ 3369810 w 3369810"/>
              <a:gd name="connsiteY9" fmla="*/ 5399766 h 5399766"/>
              <a:gd name="connsiteX0" fmla="*/ 0 w 3361859"/>
              <a:gd name="connsiteY0" fmla="*/ 0 h 5439523"/>
              <a:gd name="connsiteX1" fmla="*/ 27295 w 3361859"/>
              <a:gd name="connsiteY1" fmla="*/ 259307 h 5439523"/>
              <a:gd name="connsiteX2" fmla="*/ 163773 w 3361859"/>
              <a:gd name="connsiteY2" fmla="*/ 818866 h 5439523"/>
              <a:gd name="connsiteX3" fmla="*/ 491319 w 3361859"/>
              <a:gd name="connsiteY3" fmla="*/ 1460310 h 5439523"/>
              <a:gd name="connsiteX4" fmla="*/ 887104 w 3361859"/>
              <a:gd name="connsiteY4" fmla="*/ 1965278 h 5439523"/>
              <a:gd name="connsiteX5" fmla="*/ 1501253 w 3361859"/>
              <a:gd name="connsiteY5" fmla="*/ 2743200 h 5439523"/>
              <a:gd name="connsiteX6" fmla="*/ 2224585 w 3361859"/>
              <a:gd name="connsiteY6" fmla="*/ 3548417 h 5439523"/>
              <a:gd name="connsiteX7" fmla="*/ 2661313 w 3361859"/>
              <a:gd name="connsiteY7" fmla="*/ 4080680 h 5439523"/>
              <a:gd name="connsiteX8" fmla="*/ 3016155 w 3361859"/>
              <a:gd name="connsiteY8" fmla="*/ 4558352 h 5439523"/>
              <a:gd name="connsiteX9" fmla="*/ 3361859 w 3361859"/>
              <a:gd name="connsiteY9" fmla="*/ 5439523 h 5439523"/>
              <a:gd name="connsiteX0" fmla="*/ 0 w 3361859"/>
              <a:gd name="connsiteY0" fmla="*/ 0 h 5439523"/>
              <a:gd name="connsiteX1" fmla="*/ 27295 w 3361859"/>
              <a:gd name="connsiteY1" fmla="*/ 259307 h 5439523"/>
              <a:gd name="connsiteX2" fmla="*/ 163773 w 3361859"/>
              <a:gd name="connsiteY2" fmla="*/ 818866 h 5439523"/>
              <a:gd name="connsiteX3" fmla="*/ 491319 w 3361859"/>
              <a:gd name="connsiteY3" fmla="*/ 1460310 h 5439523"/>
              <a:gd name="connsiteX4" fmla="*/ 887104 w 3361859"/>
              <a:gd name="connsiteY4" fmla="*/ 1965278 h 5439523"/>
              <a:gd name="connsiteX5" fmla="*/ 1501253 w 3361859"/>
              <a:gd name="connsiteY5" fmla="*/ 2743200 h 5439523"/>
              <a:gd name="connsiteX6" fmla="*/ 2224585 w 3361859"/>
              <a:gd name="connsiteY6" fmla="*/ 3548417 h 5439523"/>
              <a:gd name="connsiteX7" fmla="*/ 2661313 w 3361859"/>
              <a:gd name="connsiteY7" fmla="*/ 4080680 h 5439523"/>
              <a:gd name="connsiteX8" fmla="*/ 3016155 w 3361859"/>
              <a:gd name="connsiteY8" fmla="*/ 4558352 h 5439523"/>
              <a:gd name="connsiteX9" fmla="*/ 3286262 w 3361859"/>
              <a:gd name="connsiteY9" fmla="*/ 5061420 h 5439523"/>
              <a:gd name="connsiteX10" fmla="*/ 3361859 w 3361859"/>
              <a:gd name="connsiteY10" fmla="*/ 5439523 h 5439523"/>
              <a:gd name="connsiteX0" fmla="*/ 0 w 3380909"/>
              <a:gd name="connsiteY0" fmla="*/ 0 h 5433173"/>
              <a:gd name="connsiteX1" fmla="*/ 46345 w 3380909"/>
              <a:gd name="connsiteY1" fmla="*/ 252957 h 5433173"/>
              <a:gd name="connsiteX2" fmla="*/ 182823 w 3380909"/>
              <a:gd name="connsiteY2" fmla="*/ 812516 h 5433173"/>
              <a:gd name="connsiteX3" fmla="*/ 510369 w 3380909"/>
              <a:gd name="connsiteY3" fmla="*/ 1453960 h 5433173"/>
              <a:gd name="connsiteX4" fmla="*/ 906154 w 3380909"/>
              <a:gd name="connsiteY4" fmla="*/ 1958928 h 5433173"/>
              <a:gd name="connsiteX5" fmla="*/ 1520303 w 3380909"/>
              <a:gd name="connsiteY5" fmla="*/ 2736850 h 5433173"/>
              <a:gd name="connsiteX6" fmla="*/ 2243635 w 3380909"/>
              <a:gd name="connsiteY6" fmla="*/ 3542067 h 5433173"/>
              <a:gd name="connsiteX7" fmla="*/ 2680363 w 3380909"/>
              <a:gd name="connsiteY7" fmla="*/ 4074330 h 5433173"/>
              <a:gd name="connsiteX8" fmla="*/ 3035205 w 3380909"/>
              <a:gd name="connsiteY8" fmla="*/ 4552002 h 5433173"/>
              <a:gd name="connsiteX9" fmla="*/ 3305312 w 3380909"/>
              <a:gd name="connsiteY9" fmla="*/ 5055070 h 5433173"/>
              <a:gd name="connsiteX10" fmla="*/ 3380909 w 3380909"/>
              <a:gd name="connsiteY10" fmla="*/ 5433173 h 5433173"/>
              <a:gd name="connsiteX0" fmla="*/ 0 w 3380909"/>
              <a:gd name="connsiteY0" fmla="*/ 0 h 5433173"/>
              <a:gd name="connsiteX1" fmla="*/ 182823 w 3380909"/>
              <a:gd name="connsiteY1" fmla="*/ 812516 h 5433173"/>
              <a:gd name="connsiteX2" fmla="*/ 510369 w 3380909"/>
              <a:gd name="connsiteY2" fmla="*/ 1453960 h 5433173"/>
              <a:gd name="connsiteX3" fmla="*/ 906154 w 3380909"/>
              <a:gd name="connsiteY3" fmla="*/ 1958928 h 5433173"/>
              <a:gd name="connsiteX4" fmla="*/ 1520303 w 3380909"/>
              <a:gd name="connsiteY4" fmla="*/ 2736850 h 5433173"/>
              <a:gd name="connsiteX5" fmla="*/ 2243635 w 3380909"/>
              <a:gd name="connsiteY5" fmla="*/ 3542067 h 5433173"/>
              <a:gd name="connsiteX6" fmla="*/ 2680363 w 3380909"/>
              <a:gd name="connsiteY6" fmla="*/ 4074330 h 5433173"/>
              <a:gd name="connsiteX7" fmla="*/ 3035205 w 3380909"/>
              <a:gd name="connsiteY7" fmla="*/ 4552002 h 5433173"/>
              <a:gd name="connsiteX8" fmla="*/ 3305312 w 3380909"/>
              <a:gd name="connsiteY8" fmla="*/ 5055070 h 5433173"/>
              <a:gd name="connsiteX9" fmla="*/ 3380909 w 3380909"/>
              <a:gd name="connsiteY9" fmla="*/ 5433173 h 54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0909" h="5433173">
                <a:moveTo>
                  <a:pt x="0" y="0"/>
                </a:moveTo>
                <a:cubicBezTo>
                  <a:pt x="38088" y="169274"/>
                  <a:pt x="97762" y="570189"/>
                  <a:pt x="182823" y="812516"/>
                </a:cubicBezTo>
                <a:cubicBezTo>
                  <a:pt x="267884" y="1054843"/>
                  <a:pt x="389814" y="1262891"/>
                  <a:pt x="510369" y="1453960"/>
                </a:cubicBezTo>
                <a:cubicBezTo>
                  <a:pt x="630924" y="1645029"/>
                  <a:pt x="737832" y="1745113"/>
                  <a:pt x="906154" y="1958928"/>
                </a:cubicBezTo>
                <a:cubicBezTo>
                  <a:pt x="1074476" y="2172743"/>
                  <a:pt x="1297390" y="2472994"/>
                  <a:pt x="1520303" y="2736850"/>
                </a:cubicBezTo>
                <a:cubicBezTo>
                  <a:pt x="1743216" y="3000706"/>
                  <a:pt x="2050292" y="3319154"/>
                  <a:pt x="2243635" y="3542067"/>
                </a:cubicBezTo>
                <a:cubicBezTo>
                  <a:pt x="2436978" y="3764980"/>
                  <a:pt x="2548435" y="3906008"/>
                  <a:pt x="2680363" y="4074330"/>
                </a:cubicBezTo>
                <a:cubicBezTo>
                  <a:pt x="2812291" y="4242652"/>
                  <a:pt x="2931047" y="4388545"/>
                  <a:pt x="3035205" y="4552002"/>
                </a:cubicBezTo>
                <a:cubicBezTo>
                  <a:pt x="3139363" y="4715459"/>
                  <a:pt x="3247695" y="4908208"/>
                  <a:pt x="3305312" y="5055070"/>
                </a:cubicBezTo>
                <a:cubicBezTo>
                  <a:pt x="3362929" y="5201932"/>
                  <a:pt x="3363009" y="5374132"/>
                  <a:pt x="3380909" y="5433173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712191" y="1064524"/>
            <a:ext cx="3389571" cy="5431097"/>
          </a:xfrm>
          <a:custGeom>
            <a:avLst/>
            <a:gdLst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341194 w 3579308"/>
              <a:gd name="connsiteY2" fmla="*/ 1460310 h 6823880"/>
              <a:gd name="connsiteX3" fmla="*/ 709684 w 3579308"/>
              <a:gd name="connsiteY3" fmla="*/ 2129051 h 6823880"/>
              <a:gd name="connsiteX4" fmla="*/ 1214651 w 3579308"/>
              <a:gd name="connsiteY4" fmla="*/ 2634018 h 6823880"/>
              <a:gd name="connsiteX5" fmla="*/ 1842448 w 3579308"/>
              <a:gd name="connsiteY5" fmla="*/ 3043451 h 6823880"/>
              <a:gd name="connsiteX6" fmla="*/ 2511188 w 3579308"/>
              <a:gd name="connsiteY6" fmla="*/ 3370997 h 6823880"/>
              <a:gd name="connsiteX7" fmla="*/ 2934269 w 3579308"/>
              <a:gd name="connsiteY7" fmla="*/ 3780430 h 6823880"/>
              <a:gd name="connsiteX8" fmla="*/ 3302759 w 3579308"/>
              <a:gd name="connsiteY8" fmla="*/ 4230806 h 6823880"/>
              <a:gd name="connsiteX9" fmla="*/ 3548418 w 3579308"/>
              <a:gd name="connsiteY9" fmla="*/ 4954137 h 6823880"/>
              <a:gd name="connsiteX10" fmla="*/ 3575714 w 3579308"/>
              <a:gd name="connsiteY10" fmla="*/ 5704764 h 6823880"/>
              <a:gd name="connsiteX11" fmla="*/ 3548418 w 3579308"/>
              <a:gd name="connsiteY11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63774 w 3579308"/>
              <a:gd name="connsiteY2" fmla="*/ 968991 h 6823880"/>
              <a:gd name="connsiteX3" fmla="*/ 709684 w 3579308"/>
              <a:gd name="connsiteY3" fmla="*/ 2129051 h 6823880"/>
              <a:gd name="connsiteX4" fmla="*/ 1214651 w 3579308"/>
              <a:gd name="connsiteY4" fmla="*/ 2634018 h 6823880"/>
              <a:gd name="connsiteX5" fmla="*/ 1842448 w 3579308"/>
              <a:gd name="connsiteY5" fmla="*/ 3043451 h 6823880"/>
              <a:gd name="connsiteX6" fmla="*/ 2511188 w 3579308"/>
              <a:gd name="connsiteY6" fmla="*/ 3370997 h 6823880"/>
              <a:gd name="connsiteX7" fmla="*/ 2934269 w 3579308"/>
              <a:gd name="connsiteY7" fmla="*/ 3780430 h 6823880"/>
              <a:gd name="connsiteX8" fmla="*/ 3302759 w 3579308"/>
              <a:gd name="connsiteY8" fmla="*/ 4230806 h 6823880"/>
              <a:gd name="connsiteX9" fmla="*/ 3548418 w 3579308"/>
              <a:gd name="connsiteY9" fmla="*/ 4954137 h 6823880"/>
              <a:gd name="connsiteX10" fmla="*/ 3575714 w 3579308"/>
              <a:gd name="connsiteY10" fmla="*/ 5704764 h 6823880"/>
              <a:gd name="connsiteX11" fmla="*/ 3548418 w 3579308"/>
              <a:gd name="connsiteY11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63774 w 3579308"/>
              <a:gd name="connsiteY2" fmla="*/ 968991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42448 w 3579308"/>
              <a:gd name="connsiteY6" fmla="*/ 3043451 h 6823880"/>
              <a:gd name="connsiteX7" fmla="*/ 2511188 w 3579308"/>
              <a:gd name="connsiteY7" fmla="*/ 3370997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09183 w 3579308"/>
              <a:gd name="connsiteY2" fmla="*/ 696036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42448 w 3579308"/>
              <a:gd name="connsiteY6" fmla="*/ 3043451 h 6823880"/>
              <a:gd name="connsiteX7" fmla="*/ 2511188 w 3579308"/>
              <a:gd name="connsiteY7" fmla="*/ 3370997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09183 w 3579308"/>
              <a:gd name="connsiteY2" fmla="*/ 696036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42448 w 3579308"/>
              <a:gd name="connsiteY6" fmla="*/ 3043451 h 6823880"/>
              <a:gd name="connsiteX7" fmla="*/ 2511188 w 3579308"/>
              <a:gd name="connsiteY7" fmla="*/ 3425588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09183 w 3579308"/>
              <a:gd name="connsiteY2" fmla="*/ 696036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69743 w 3579308"/>
              <a:gd name="connsiteY6" fmla="*/ 3029803 h 6823880"/>
              <a:gd name="connsiteX7" fmla="*/ 2511188 w 3579308"/>
              <a:gd name="connsiteY7" fmla="*/ 3425588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109183 w 3579308"/>
              <a:gd name="connsiteY2" fmla="*/ 696036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56095 w 3579308"/>
              <a:gd name="connsiteY6" fmla="*/ 3070746 h 6823880"/>
              <a:gd name="connsiteX7" fmla="*/ 2511188 w 3579308"/>
              <a:gd name="connsiteY7" fmla="*/ 3425588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341194 w 3579308"/>
              <a:gd name="connsiteY1" fmla="*/ 1460310 h 6823880"/>
              <a:gd name="connsiteX2" fmla="*/ 341194 w 3579308"/>
              <a:gd name="connsiteY2" fmla="*/ 1473958 h 6823880"/>
              <a:gd name="connsiteX3" fmla="*/ 709684 w 3579308"/>
              <a:gd name="connsiteY3" fmla="*/ 2129051 h 6823880"/>
              <a:gd name="connsiteX4" fmla="*/ 1214651 w 3579308"/>
              <a:gd name="connsiteY4" fmla="*/ 2634018 h 6823880"/>
              <a:gd name="connsiteX5" fmla="*/ 1856095 w 3579308"/>
              <a:gd name="connsiteY5" fmla="*/ 3070746 h 6823880"/>
              <a:gd name="connsiteX6" fmla="*/ 2511188 w 3579308"/>
              <a:gd name="connsiteY6" fmla="*/ 3425588 h 6823880"/>
              <a:gd name="connsiteX7" fmla="*/ 2934269 w 3579308"/>
              <a:gd name="connsiteY7" fmla="*/ 3780430 h 6823880"/>
              <a:gd name="connsiteX8" fmla="*/ 3302759 w 3579308"/>
              <a:gd name="connsiteY8" fmla="*/ 4230806 h 6823880"/>
              <a:gd name="connsiteX9" fmla="*/ 3548418 w 3579308"/>
              <a:gd name="connsiteY9" fmla="*/ 4954137 h 6823880"/>
              <a:gd name="connsiteX10" fmla="*/ 3575714 w 3579308"/>
              <a:gd name="connsiteY10" fmla="*/ 5704764 h 6823880"/>
              <a:gd name="connsiteX11" fmla="*/ 3548418 w 3579308"/>
              <a:gd name="connsiteY11" fmla="*/ 6823880 h 6823880"/>
              <a:gd name="connsiteX0" fmla="*/ 0 w 3579308"/>
              <a:gd name="connsiteY0" fmla="*/ 0 h 6823880"/>
              <a:gd name="connsiteX1" fmla="*/ 109182 w 3579308"/>
              <a:gd name="connsiteY1" fmla="*/ 682388 h 6823880"/>
              <a:gd name="connsiteX2" fmla="*/ 341194 w 3579308"/>
              <a:gd name="connsiteY2" fmla="*/ 1460310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56095 w 3579308"/>
              <a:gd name="connsiteY6" fmla="*/ 3070746 h 6823880"/>
              <a:gd name="connsiteX7" fmla="*/ 2511188 w 3579308"/>
              <a:gd name="connsiteY7" fmla="*/ 3425588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579308"/>
              <a:gd name="connsiteY0" fmla="*/ 0 h 6823880"/>
              <a:gd name="connsiteX1" fmla="*/ 122830 w 3579308"/>
              <a:gd name="connsiteY1" fmla="*/ 791570 h 6823880"/>
              <a:gd name="connsiteX2" fmla="*/ 341194 w 3579308"/>
              <a:gd name="connsiteY2" fmla="*/ 1460310 h 6823880"/>
              <a:gd name="connsiteX3" fmla="*/ 341194 w 3579308"/>
              <a:gd name="connsiteY3" fmla="*/ 1473958 h 6823880"/>
              <a:gd name="connsiteX4" fmla="*/ 709684 w 3579308"/>
              <a:gd name="connsiteY4" fmla="*/ 2129051 h 6823880"/>
              <a:gd name="connsiteX5" fmla="*/ 1214651 w 3579308"/>
              <a:gd name="connsiteY5" fmla="*/ 2634018 h 6823880"/>
              <a:gd name="connsiteX6" fmla="*/ 1856095 w 3579308"/>
              <a:gd name="connsiteY6" fmla="*/ 3070746 h 6823880"/>
              <a:gd name="connsiteX7" fmla="*/ 2511188 w 3579308"/>
              <a:gd name="connsiteY7" fmla="*/ 3425588 h 6823880"/>
              <a:gd name="connsiteX8" fmla="*/ 2934269 w 3579308"/>
              <a:gd name="connsiteY8" fmla="*/ 3780430 h 6823880"/>
              <a:gd name="connsiteX9" fmla="*/ 3302759 w 3579308"/>
              <a:gd name="connsiteY9" fmla="*/ 4230806 h 6823880"/>
              <a:gd name="connsiteX10" fmla="*/ 3548418 w 3579308"/>
              <a:gd name="connsiteY10" fmla="*/ 4954137 h 6823880"/>
              <a:gd name="connsiteX11" fmla="*/ 3575714 w 3579308"/>
              <a:gd name="connsiteY11" fmla="*/ 5704764 h 6823880"/>
              <a:gd name="connsiteX12" fmla="*/ 3548418 w 3579308"/>
              <a:gd name="connsiteY12" fmla="*/ 6823880 h 6823880"/>
              <a:gd name="connsiteX0" fmla="*/ 0 w 3456478"/>
              <a:gd name="connsiteY0" fmla="*/ 0 h 6032310"/>
              <a:gd name="connsiteX1" fmla="*/ 218364 w 3456478"/>
              <a:gd name="connsiteY1" fmla="*/ 668740 h 6032310"/>
              <a:gd name="connsiteX2" fmla="*/ 218364 w 3456478"/>
              <a:gd name="connsiteY2" fmla="*/ 682388 h 6032310"/>
              <a:gd name="connsiteX3" fmla="*/ 586854 w 3456478"/>
              <a:gd name="connsiteY3" fmla="*/ 1337481 h 6032310"/>
              <a:gd name="connsiteX4" fmla="*/ 1091821 w 3456478"/>
              <a:gd name="connsiteY4" fmla="*/ 1842448 h 6032310"/>
              <a:gd name="connsiteX5" fmla="*/ 1733265 w 3456478"/>
              <a:gd name="connsiteY5" fmla="*/ 2279176 h 6032310"/>
              <a:gd name="connsiteX6" fmla="*/ 2388358 w 3456478"/>
              <a:gd name="connsiteY6" fmla="*/ 2634018 h 6032310"/>
              <a:gd name="connsiteX7" fmla="*/ 2811439 w 3456478"/>
              <a:gd name="connsiteY7" fmla="*/ 2988860 h 6032310"/>
              <a:gd name="connsiteX8" fmla="*/ 3179929 w 3456478"/>
              <a:gd name="connsiteY8" fmla="*/ 3439236 h 6032310"/>
              <a:gd name="connsiteX9" fmla="*/ 3425588 w 3456478"/>
              <a:gd name="connsiteY9" fmla="*/ 4162567 h 6032310"/>
              <a:gd name="connsiteX10" fmla="*/ 3452884 w 3456478"/>
              <a:gd name="connsiteY10" fmla="*/ 4913194 h 6032310"/>
              <a:gd name="connsiteX11" fmla="*/ 3425588 w 3456478"/>
              <a:gd name="connsiteY11" fmla="*/ 6032310 h 6032310"/>
              <a:gd name="connsiteX0" fmla="*/ 0 w 3388239"/>
              <a:gd name="connsiteY0" fmla="*/ 0 h 5773003"/>
              <a:gd name="connsiteX1" fmla="*/ 150125 w 3388239"/>
              <a:gd name="connsiteY1" fmla="*/ 409433 h 5773003"/>
              <a:gd name="connsiteX2" fmla="*/ 150125 w 3388239"/>
              <a:gd name="connsiteY2" fmla="*/ 423081 h 5773003"/>
              <a:gd name="connsiteX3" fmla="*/ 518615 w 3388239"/>
              <a:gd name="connsiteY3" fmla="*/ 1078174 h 5773003"/>
              <a:gd name="connsiteX4" fmla="*/ 1023582 w 3388239"/>
              <a:gd name="connsiteY4" fmla="*/ 1583141 h 5773003"/>
              <a:gd name="connsiteX5" fmla="*/ 1665026 w 3388239"/>
              <a:gd name="connsiteY5" fmla="*/ 2019869 h 5773003"/>
              <a:gd name="connsiteX6" fmla="*/ 2320119 w 3388239"/>
              <a:gd name="connsiteY6" fmla="*/ 2374711 h 5773003"/>
              <a:gd name="connsiteX7" fmla="*/ 2743200 w 3388239"/>
              <a:gd name="connsiteY7" fmla="*/ 2729553 h 5773003"/>
              <a:gd name="connsiteX8" fmla="*/ 3111690 w 3388239"/>
              <a:gd name="connsiteY8" fmla="*/ 3179929 h 5773003"/>
              <a:gd name="connsiteX9" fmla="*/ 3357349 w 3388239"/>
              <a:gd name="connsiteY9" fmla="*/ 3903260 h 5773003"/>
              <a:gd name="connsiteX10" fmla="*/ 3384645 w 3388239"/>
              <a:gd name="connsiteY10" fmla="*/ 4653887 h 5773003"/>
              <a:gd name="connsiteX11" fmla="*/ 3357349 w 3388239"/>
              <a:gd name="connsiteY11" fmla="*/ 5773003 h 5773003"/>
              <a:gd name="connsiteX0" fmla="*/ 0 w 3401847"/>
              <a:gd name="connsiteY0" fmla="*/ 0 h 5439048"/>
              <a:gd name="connsiteX1" fmla="*/ 150125 w 3401847"/>
              <a:gd name="connsiteY1" fmla="*/ 409433 h 5439048"/>
              <a:gd name="connsiteX2" fmla="*/ 150125 w 3401847"/>
              <a:gd name="connsiteY2" fmla="*/ 423081 h 5439048"/>
              <a:gd name="connsiteX3" fmla="*/ 518615 w 3401847"/>
              <a:gd name="connsiteY3" fmla="*/ 1078174 h 5439048"/>
              <a:gd name="connsiteX4" fmla="*/ 1023582 w 3401847"/>
              <a:gd name="connsiteY4" fmla="*/ 1583141 h 5439048"/>
              <a:gd name="connsiteX5" fmla="*/ 1665026 w 3401847"/>
              <a:gd name="connsiteY5" fmla="*/ 2019869 h 5439048"/>
              <a:gd name="connsiteX6" fmla="*/ 2320119 w 3401847"/>
              <a:gd name="connsiteY6" fmla="*/ 2374711 h 5439048"/>
              <a:gd name="connsiteX7" fmla="*/ 2743200 w 3401847"/>
              <a:gd name="connsiteY7" fmla="*/ 2729553 h 5439048"/>
              <a:gd name="connsiteX8" fmla="*/ 3111690 w 3401847"/>
              <a:gd name="connsiteY8" fmla="*/ 3179929 h 5439048"/>
              <a:gd name="connsiteX9" fmla="*/ 3357349 w 3401847"/>
              <a:gd name="connsiteY9" fmla="*/ 3903260 h 5439048"/>
              <a:gd name="connsiteX10" fmla="*/ 3384645 w 3401847"/>
              <a:gd name="connsiteY10" fmla="*/ 4653887 h 5439048"/>
              <a:gd name="connsiteX11" fmla="*/ 3397105 w 3401847"/>
              <a:gd name="connsiteY11" fmla="*/ 5439048 h 5439048"/>
              <a:gd name="connsiteX0" fmla="*/ 0 w 3388239"/>
              <a:gd name="connsiteY0" fmla="*/ 0 h 5431097"/>
              <a:gd name="connsiteX1" fmla="*/ 150125 w 3388239"/>
              <a:gd name="connsiteY1" fmla="*/ 409433 h 5431097"/>
              <a:gd name="connsiteX2" fmla="*/ 150125 w 3388239"/>
              <a:gd name="connsiteY2" fmla="*/ 423081 h 5431097"/>
              <a:gd name="connsiteX3" fmla="*/ 518615 w 3388239"/>
              <a:gd name="connsiteY3" fmla="*/ 1078174 h 5431097"/>
              <a:gd name="connsiteX4" fmla="*/ 1023582 w 3388239"/>
              <a:gd name="connsiteY4" fmla="*/ 1583141 h 5431097"/>
              <a:gd name="connsiteX5" fmla="*/ 1665026 w 3388239"/>
              <a:gd name="connsiteY5" fmla="*/ 2019869 h 5431097"/>
              <a:gd name="connsiteX6" fmla="*/ 2320119 w 3388239"/>
              <a:gd name="connsiteY6" fmla="*/ 2374711 h 5431097"/>
              <a:gd name="connsiteX7" fmla="*/ 2743200 w 3388239"/>
              <a:gd name="connsiteY7" fmla="*/ 2729553 h 5431097"/>
              <a:gd name="connsiteX8" fmla="*/ 3111690 w 3388239"/>
              <a:gd name="connsiteY8" fmla="*/ 3179929 h 5431097"/>
              <a:gd name="connsiteX9" fmla="*/ 3357349 w 3388239"/>
              <a:gd name="connsiteY9" fmla="*/ 3903260 h 5431097"/>
              <a:gd name="connsiteX10" fmla="*/ 3384645 w 3388239"/>
              <a:gd name="connsiteY10" fmla="*/ 4653887 h 5431097"/>
              <a:gd name="connsiteX11" fmla="*/ 3357348 w 3388239"/>
              <a:gd name="connsiteY11" fmla="*/ 5431097 h 5431097"/>
              <a:gd name="connsiteX0" fmla="*/ 0 w 3389571"/>
              <a:gd name="connsiteY0" fmla="*/ 0 h 5431097"/>
              <a:gd name="connsiteX1" fmla="*/ 150125 w 3389571"/>
              <a:gd name="connsiteY1" fmla="*/ 409433 h 5431097"/>
              <a:gd name="connsiteX2" fmla="*/ 150125 w 3389571"/>
              <a:gd name="connsiteY2" fmla="*/ 423081 h 5431097"/>
              <a:gd name="connsiteX3" fmla="*/ 518615 w 3389571"/>
              <a:gd name="connsiteY3" fmla="*/ 1078174 h 5431097"/>
              <a:gd name="connsiteX4" fmla="*/ 1023582 w 3389571"/>
              <a:gd name="connsiteY4" fmla="*/ 1583141 h 5431097"/>
              <a:gd name="connsiteX5" fmla="*/ 1665026 w 3389571"/>
              <a:gd name="connsiteY5" fmla="*/ 2019869 h 5431097"/>
              <a:gd name="connsiteX6" fmla="*/ 2320119 w 3389571"/>
              <a:gd name="connsiteY6" fmla="*/ 2374711 h 5431097"/>
              <a:gd name="connsiteX7" fmla="*/ 2743200 w 3389571"/>
              <a:gd name="connsiteY7" fmla="*/ 2729553 h 5431097"/>
              <a:gd name="connsiteX8" fmla="*/ 3111690 w 3389571"/>
              <a:gd name="connsiteY8" fmla="*/ 3179929 h 5431097"/>
              <a:gd name="connsiteX9" fmla="*/ 3357349 w 3389571"/>
              <a:gd name="connsiteY9" fmla="*/ 3903260 h 5431097"/>
              <a:gd name="connsiteX10" fmla="*/ 3384645 w 3389571"/>
              <a:gd name="connsiteY10" fmla="*/ 4653887 h 5431097"/>
              <a:gd name="connsiteX11" fmla="*/ 3381201 w 3389571"/>
              <a:gd name="connsiteY11" fmla="*/ 5431097 h 5431097"/>
              <a:gd name="connsiteX0" fmla="*/ 0 w 3389571"/>
              <a:gd name="connsiteY0" fmla="*/ 0 h 5431097"/>
              <a:gd name="connsiteX1" fmla="*/ 150125 w 3389571"/>
              <a:gd name="connsiteY1" fmla="*/ 409433 h 5431097"/>
              <a:gd name="connsiteX2" fmla="*/ 518615 w 3389571"/>
              <a:gd name="connsiteY2" fmla="*/ 1078174 h 5431097"/>
              <a:gd name="connsiteX3" fmla="*/ 1023582 w 3389571"/>
              <a:gd name="connsiteY3" fmla="*/ 1583141 h 5431097"/>
              <a:gd name="connsiteX4" fmla="*/ 1665026 w 3389571"/>
              <a:gd name="connsiteY4" fmla="*/ 2019869 h 5431097"/>
              <a:gd name="connsiteX5" fmla="*/ 2320119 w 3389571"/>
              <a:gd name="connsiteY5" fmla="*/ 2374711 h 5431097"/>
              <a:gd name="connsiteX6" fmla="*/ 2743200 w 3389571"/>
              <a:gd name="connsiteY6" fmla="*/ 2729553 h 5431097"/>
              <a:gd name="connsiteX7" fmla="*/ 3111690 w 3389571"/>
              <a:gd name="connsiteY7" fmla="*/ 3179929 h 5431097"/>
              <a:gd name="connsiteX8" fmla="*/ 3357349 w 3389571"/>
              <a:gd name="connsiteY8" fmla="*/ 3903260 h 5431097"/>
              <a:gd name="connsiteX9" fmla="*/ 3384645 w 3389571"/>
              <a:gd name="connsiteY9" fmla="*/ 4653887 h 5431097"/>
              <a:gd name="connsiteX10" fmla="*/ 3381201 w 3389571"/>
              <a:gd name="connsiteY10" fmla="*/ 5431097 h 5431097"/>
              <a:gd name="connsiteX0" fmla="*/ 0 w 3389571"/>
              <a:gd name="connsiteY0" fmla="*/ 0 h 5431097"/>
              <a:gd name="connsiteX1" fmla="*/ 150125 w 3389571"/>
              <a:gd name="connsiteY1" fmla="*/ 447533 h 5431097"/>
              <a:gd name="connsiteX2" fmla="*/ 518615 w 3389571"/>
              <a:gd name="connsiteY2" fmla="*/ 1078174 h 5431097"/>
              <a:gd name="connsiteX3" fmla="*/ 1023582 w 3389571"/>
              <a:gd name="connsiteY3" fmla="*/ 1583141 h 5431097"/>
              <a:gd name="connsiteX4" fmla="*/ 1665026 w 3389571"/>
              <a:gd name="connsiteY4" fmla="*/ 2019869 h 5431097"/>
              <a:gd name="connsiteX5" fmla="*/ 2320119 w 3389571"/>
              <a:gd name="connsiteY5" fmla="*/ 2374711 h 5431097"/>
              <a:gd name="connsiteX6" fmla="*/ 2743200 w 3389571"/>
              <a:gd name="connsiteY6" fmla="*/ 2729553 h 5431097"/>
              <a:gd name="connsiteX7" fmla="*/ 3111690 w 3389571"/>
              <a:gd name="connsiteY7" fmla="*/ 3179929 h 5431097"/>
              <a:gd name="connsiteX8" fmla="*/ 3357349 w 3389571"/>
              <a:gd name="connsiteY8" fmla="*/ 3903260 h 5431097"/>
              <a:gd name="connsiteX9" fmla="*/ 3384645 w 3389571"/>
              <a:gd name="connsiteY9" fmla="*/ 4653887 h 5431097"/>
              <a:gd name="connsiteX10" fmla="*/ 3381201 w 3389571"/>
              <a:gd name="connsiteY10" fmla="*/ 5431097 h 543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9571" h="5431097">
                <a:moveTo>
                  <a:pt x="0" y="0"/>
                </a:moveTo>
                <a:cubicBezTo>
                  <a:pt x="77337" y="259307"/>
                  <a:pt x="63689" y="267837"/>
                  <a:pt x="150125" y="447533"/>
                </a:cubicBezTo>
                <a:cubicBezTo>
                  <a:pt x="236561" y="627229"/>
                  <a:pt x="373039" y="888906"/>
                  <a:pt x="518615" y="1078174"/>
                </a:cubicBezTo>
                <a:cubicBezTo>
                  <a:pt x="664191" y="1267442"/>
                  <a:pt x="832514" y="1426192"/>
                  <a:pt x="1023582" y="1583141"/>
                </a:cubicBezTo>
                <a:cubicBezTo>
                  <a:pt x="1214651" y="1740090"/>
                  <a:pt x="1448937" y="1887941"/>
                  <a:pt x="1665026" y="2019869"/>
                </a:cubicBezTo>
                <a:cubicBezTo>
                  <a:pt x="1881115" y="2151797"/>
                  <a:pt x="2140423" y="2256430"/>
                  <a:pt x="2320119" y="2374711"/>
                </a:cubicBezTo>
                <a:cubicBezTo>
                  <a:pt x="2499815" y="2492992"/>
                  <a:pt x="2611272" y="2595350"/>
                  <a:pt x="2743200" y="2729553"/>
                </a:cubicBezTo>
                <a:cubicBezTo>
                  <a:pt x="2875128" y="2863756"/>
                  <a:pt x="3009332" y="2984311"/>
                  <a:pt x="3111690" y="3179929"/>
                </a:cubicBezTo>
                <a:cubicBezTo>
                  <a:pt x="3214048" y="3375547"/>
                  <a:pt x="3311857" y="3657600"/>
                  <a:pt x="3357349" y="3903260"/>
                </a:cubicBezTo>
                <a:cubicBezTo>
                  <a:pt x="3402841" y="4148920"/>
                  <a:pt x="3380670" y="4399248"/>
                  <a:pt x="3384645" y="4653887"/>
                </a:cubicBezTo>
                <a:cubicBezTo>
                  <a:pt x="3388620" y="4908526"/>
                  <a:pt x="3394849" y="5027351"/>
                  <a:pt x="3381201" y="5431097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976670" y="2823345"/>
            <a:ext cx="3862926" cy="1335780"/>
          </a:xfrm>
          <a:custGeom>
            <a:avLst/>
            <a:gdLst>
              <a:gd name="connsiteX0" fmla="*/ 4162567 w 4162567"/>
              <a:gd name="connsiteY0" fmla="*/ 1282889 h 1305892"/>
              <a:gd name="connsiteX1" fmla="*/ 3057098 w 4162567"/>
              <a:gd name="connsiteY1" fmla="*/ 1296537 h 1305892"/>
              <a:gd name="connsiteX2" fmla="*/ 2238233 w 4162567"/>
              <a:gd name="connsiteY2" fmla="*/ 1160060 h 1305892"/>
              <a:gd name="connsiteX3" fmla="*/ 1282889 w 4162567"/>
              <a:gd name="connsiteY3" fmla="*/ 696036 h 1305892"/>
              <a:gd name="connsiteX4" fmla="*/ 0 w 4162567"/>
              <a:gd name="connsiteY4" fmla="*/ 0 h 1305892"/>
              <a:gd name="connsiteX0" fmla="*/ 4176215 w 4176215"/>
              <a:gd name="connsiteY0" fmla="*/ 1323832 h 1330662"/>
              <a:gd name="connsiteX1" fmla="*/ 3057098 w 4176215"/>
              <a:gd name="connsiteY1" fmla="*/ 1296537 h 1330662"/>
              <a:gd name="connsiteX2" fmla="*/ 2238233 w 4176215"/>
              <a:gd name="connsiteY2" fmla="*/ 1160060 h 1330662"/>
              <a:gd name="connsiteX3" fmla="*/ 1282889 w 4176215"/>
              <a:gd name="connsiteY3" fmla="*/ 696036 h 1330662"/>
              <a:gd name="connsiteX4" fmla="*/ 0 w 4176215"/>
              <a:gd name="connsiteY4" fmla="*/ 0 h 1330662"/>
              <a:gd name="connsiteX0" fmla="*/ 4180978 w 4180978"/>
              <a:gd name="connsiteY0" fmla="*/ 1311926 h 1318756"/>
              <a:gd name="connsiteX1" fmla="*/ 3061861 w 4180978"/>
              <a:gd name="connsiteY1" fmla="*/ 1284631 h 1318756"/>
              <a:gd name="connsiteX2" fmla="*/ 2242996 w 4180978"/>
              <a:gd name="connsiteY2" fmla="*/ 1148154 h 1318756"/>
              <a:gd name="connsiteX3" fmla="*/ 1287652 w 4180978"/>
              <a:gd name="connsiteY3" fmla="*/ 684130 h 1318756"/>
              <a:gd name="connsiteX4" fmla="*/ 0 w 4180978"/>
              <a:gd name="connsiteY4" fmla="*/ 0 h 1318756"/>
              <a:gd name="connsiteX0" fmla="*/ 3862926 w 3862926"/>
              <a:gd name="connsiteY0" fmla="*/ 1335780 h 1340095"/>
              <a:gd name="connsiteX1" fmla="*/ 3061861 w 3862926"/>
              <a:gd name="connsiteY1" fmla="*/ 1284631 h 1340095"/>
              <a:gd name="connsiteX2" fmla="*/ 2242996 w 3862926"/>
              <a:gd name="connsiteY2" fmla="*/ 1148154 h 1340095"/>
              <a:gd name="connsiteX3" fmla="*/ 1287652 w 3862926"/>
              <a:gd name="connsiteY3" fmla="*/ 684130 h 1340095"/>
              <a:gd name="connsiteX4" fmla="*/ 0 w 3862926"/>
              <a:gd name="connsiteY4" fmla="*/ 0 h 1340095"/>
              <a:gd name="connsiteX0" fmla="*/ 3862926 w 3862926"/>
              <a:gd name="connsiteY0" fmla="*/ 1335780 h 1335780"/>
              <a:gd name="connsiteX1" fmla="*/ 3061861 w 3862926"/>
              <a:gd name="connsiteY1" fmla="*/ 1284631 h 1335780"/>
              <a:gd name="connsiteX2" fmla="*/ 2242996 w 3862926"/>
              <a:gd name="connsiteY2" fmla="*/ 1148154 h 1335780"/>
              <a:gd name="connsiteX3" fmla="*/ 1287652 w 3862926"/>
              <a:gd name="connsiteY3" fmla="*/ 684130 h 1335780"/>
              <a:gd name="connsiteX4" fmla="*/ 0 w 3862926"/>
              <a:gd name="connsiteY4" fmla="*/ 0 h 133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2926" h="1335780">
                <a:moveTo>
                  <a:pt x="3862926" y="1335780"/>
                </a:moveTo>
                <a:cubicBezTo>
                  <a:pt x="3470552" y="1313084"/>
                  <a:pt x="3331849" y="1315902"/>
                  <a:pt x="3061861" y="1284631"/>
                </a:cubicBezTo>
                <a:cubicBezTo>
                  <a:pt x="2791873" y="1253360"/>
                  <a:pt x="2538697" y="1248237"/>
                  <a:pt x="2242996" y="1148154"/>
                </a:cubicBezTo>
                <a:cubicBezTo>
                  <a:pt x="1947294" y="1048070"/>
                  <a:pt x="1661485" y="875489"/>
                  <a:pt x="1287652" y="684130"/>
                </a:cubicBezTo>
                <a:cubicBezTo>
                  <a:pt x="913819" y="492771"/>
                  <a:pt x="454925" y="251346"/>
                  <a:pt x="0" y="0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680541" y="3285451"/>
            <a:ext cx="4107904" cy="1103431"/>
          </a:xfrm>
          <a:custGeom>
            <a:avLst/>
            <a:gdLst>
              <a:gd name="connsiteX0" fmla="*/ 4435522 w 4435522"/>
              <a:gd name="connsiteY0" fmla="*/ 1064525 h 1064525"/>
              <a:gd name="connsiteX1" fmla="*/ 2347415 w 4435522"/>
              <a:gd name="connsiteY1" fmla="*/ 1023582 h 1064525"/>
              <a:gd name="connsiteX2" fmla="*/ 1610436 w 4435522"/>
              <a:gd name="connsiteY2" fmla="*/ 996287 h 1064525"/>
              <a:gd name="connsiteX3" fmla="*/ 1037230 w 4435522"/>
              <a:gd name="connsiteY3" fmla="*/ 859809 h 1064525"/>
              <a:gd name="connsiteX4" fmla="*/ 504967 w 4435522"/>
              <a:gd name="connsiteY4" fmla="*/ 532263 h 1064525"/>
              <a:gd name="connsiteX5" fmla="*/ 0 w 4435522"/>
              <a:gd name="connsiteY5" fmla="*/ 0 h 1064525"/>
              <a:gd name="connsiteX0" fmla="*/ 4425997 w 4425997"/>
              <a:gd name="connsiteY0" fmla="*/ 1071668 h 1071668"/>
              <a:gd name="connsiteX1" fmla="*/ 2337890 w 4425997"/>
              <a:gd name="connsiteY1" fmla="*/ 1030725 h 1071668"/>
              <a:gd name="connsiteX2" fmla="*/ 1600911 w 4425997"/>
              <a:gd name="connsiteY2" fmla="*/ 1003430 h 1071668"/>
              <a:gd name="connsiteX3" fmla="*/ 1027705 w 4425997"/>
              <a:gd name="connsiteY3" fmla="*/ 866952 h 1071668"/>
              <a:gd name="connsiteX4" fmla="*/ 495442 w 4425997"/>
              <a:gd name="connsiteY4" fmla="*/ 539406 h 1071668"/>
              <a:gd name="connsiteX5" fmla="*/ 0 w 4425997"/>
              <a:gd name="connsiteY5" fmla="*/ 0 h 1071668"/>
              <a:gd name="connsiteX0" fmla="*/ 4435522 w 4435522"/>
              <a:gd name="connsiteY0" fmla="*/ 1069286 h 1069286"/>
              <a:gd name="connsiteX1" fmla="*/ 2347415 w 4435522"/>
              <a:gd name="connsiteY1" fmla="*/ 1028343 h 1069286"/>
              <a:gd name="connsiteX2" fmla="*/ 1610436 w 4435522"/>
              <a:gd name="connsiteY2" fmla="*/ 1001048 h 1069286"/>
              <a:gd name="connsiteX3" fmla="*/ 1037230 w 4435522"/>
              <a:gd name="connsiteY3" fmla="*/ 864570 h 1069286"/>
              <a:gd name="connsiteX4" fmla="*/ 504967 w 4435522"/>
              <a:gd name="connsiteY4" fmla="*/ 537024 h 1069286"/>
              <a:gd name="connsiteX5" fmla="*/ 0 w 4435522"/>
              <a:gd name="connsiteY5" fmla="*/ 0 h 1069286"/>
              <a:gd name="connsiteX0" fmla="*/ 4440285 w 4440285"/>
              <a:gd name="connsiteY0" fmla="*/ 1095480 h 1095480"/>
              <a:gd name="connsiteX1" fmla="*/ 2352178 w 4440285"/>
              <a:gd name="connsiteY1" fmla="*/ 1054537 h 1095480"/>
              <a:gd name="connsiteX2" fmla="*/ 1615199 w 4440285"/>
              <a:gd name="connsiteY2" fmla="*/ 1027242 h 1095480"/>
              <a:gd name="connsiteX3" fmla="*/ 1041993 w 4440285"/>
              <a:gd name="connsiteY3" fmla="*/ 890764 h 1095480"/>
              <a:gd name="connsiteX4" fmla="*/ 509730 w 4440285"/>
              <a:gd name="connsiteY4" fmla="*/ 563218 h 1095480"/>
              <a:gd name="connsiteX5" fmla="*/ 0 w 4440285"/>
              <a:gd name="connsiteY5" fmla="*/ 0 h 1095480"/>
              <a:gd name="connsiteX0" fmla="*/ 4449810 w 4449810"/>
              <a:gd name="connsiteY0" fmla="*/ 1095480 h 1095480"/>
              <a:gd name="connsiteX1" fmla="*/ 2361703 w 4449810"/>
              <a:gd name="connsiteY1" fmla="*/ 1054537 h 1095480"/>
              <a:gd name="connsiteX2" fmla="*/ 1624724 w 4449810"/>
              <a:gd name="connsiteY2" fmla="*/ 1027242 h 1095480"/>
              <a:gd name="connsiteX3" fmla="*/ 1051518 w 4449810"/>
              <a:gd name="connsiteY3" fmla="*/ 890764 h 1095480"/>
              <a:gd name="connsiteX4" fmla="*/ 519255 w 4449810"/>
              <a:gd name="connsiteY4" fmla="*/ 563218 h 1095480"/>
              <a:gd name="connsiteX5" fmla="*/ 0 w 4449810"/>
              <a:gd name="connsiteY5" fmla="*/ 0 h 1095480"/>
              <a:gd name="connsiteX0" fmla="*/ 3781901 w 3781901"/>
              <a:gd name="connsiteY0" fmla="*/ 1087528 h 1087528"/>
              <a:gd name="connsiteX1" fmla="*/ 2361703 w 3781901"/>
              <a:gd name="connsiteY1" fmla="*/ 1054537 h 1087528"/>
              <a:gd name="connsiteX2" fmla="*/ 1624724 w 3781901"/>
              <a:gd name="connsiteY2" fmla="*/ 1027242 h 1087528"/>
              <a:gd name="connsiteX3" fmla="*/ 1051518 w 3781901"/>
              <a:gd name="connsiteY3" fmla="*/ 890764 h 1087528"/>
              <a:gd name="connsiteX4" fmla="*/ 519255 w 3781901"/>
              <a:gd name="connsiteY4" fmla="*/ 563218 h 1087528"/>
              <a:gd name="connsiteX5" fmla="*/ 0 w 3781901"/>
              <a:gd name="connsiteY5" fmla="*/ 0 h 1087528"/>
              <a:gd name="connsiteX0" fmla="*/ 4107904 w 4107904"/>
              <a:gd name="connsiteY0" fmla="*/ 1103431 h 1103431"/>
              <a:gd name="connsiteX1" fmla="*/ 2361703 w 4107904"/>
              <a:gd name="connsiteY1" fmla="*/ 1054537 h 1103431"/>
              <a:gd name="connsiteX2" fmla="*/ 1624724 w 4107904"/>
              <a:gd name="connsiteY2" fmla="*/ 1027242 h 1103431"/>
              <a:gd name="connsiteX3" fmla="*/ 1051518 w 4107904"/>
              <a:gd name="connsiteY3" fmla="*/ 890764 h 1103431"/>
              <a:gd name="connsiteX4" fmla="*/ 519255 w 4107904"/>
              <a:gd name="connsiteY4" fmla="*/ 563218 h 1103431"/>
              <a:gd name="connsiteX5" fmla="*/ 0 w 4107904"/>
              <a:gd name="connsiteY5" fmla="*/ 0 h 110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7904" h="1103431">
                <a:moveTo>
                  <a:pt x="4107904" y="1103431"/>
                </a:moveTo>
                <a:lnTo>
                  <a:pt x="2361703" y="1054537"/>
                </a:lnTo>
                <a:cubicBezTo>
                  <a:pt x="1947840" y="1041839"/>
                  <a:pt x="1843088" y="1054537"/>
                  <a:pt x="1624724" y="1027242"/>
                </a:cubicBezTo>
                <a:cubicBezTo>
                  <a:pt x="1406360" y="999947"/>
                  <a:pt x="1235763" y="968101"/>
                  <a:pt x="1051518" y="890764"/>
                </a:cubicBezTo>
                <a:cubicBezTo>
                  <a:pt x="867273" y="813427"/>
                  <a:pt x="694508" y="711679"/>
                  <a:pt x="519255" y="563218"/>
                </a:cubicBezTo>
                <a:cubicBezTo>
                  <a:pt x="344002" y="414757"/>
                  <a:pt x="166047" y="194480"/>
                  <a:pt x="0" y="0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96836" y="4383187"/>
            <a:ext cx="1477400" cy="1908431"/>
          </a:xfrm>
          <a:custGeom>
            <a:avLst/>
            <a:gdLst>
              <a:gd name="connsiteX0" fmla="*/ 0 w 1501254"/>
              <a:gd name="connsiteY0" fmla="*/ 1924334 h 1924334"/>
              <a:gd name="connsiteX1" fmla="*/ 68239 w 1501254"/>
              <a:gd name="connsiteY1" fmla="*/ 1378423 h 1924334"/>
              <a:gd name="connsiteX2" fmla="*/ 327546 w 1501254"/>
              <a:gd name="connsiteY2" fmla="*/ 764274 h 1924334"/>
              <a:gd name="connsiteX3" fmla="*/ 736979 w 1501254"/>
              <a:gd name="connsiteY3" fmla="*/ 136477 h 1924334"/>
              <a:gd name="connsiteX4" fmla="*/ 1146412 w 1501254"/>
              <a:gd name="connsiteY4" fmla="*/ 27295 h 1924334"/>
              <a:gd name="connsiteX5" fmla="*/ 1146412 w 1501254"/>
              <a:gd name="connsiteY5" fmla="*/ 27295 h 1924334"/>
              <a:gd name="connsiteX6" fmla="*/ 1501254 w 1501254"/>
              <a:gd name="connsiteY6" fmla="*/ 0 h 1924334"/>
              <a:gd name="connsiteX0" fmla="*/ 0 w 1477400"/>
              <a:gd name="connsiteY0" fmla="*/ 1908431 h 1908431"/>
              <a:gd name="connsiteX1" fmla="*/ 68239 w 1477400"/>
              <a:gd name="connsiteY1" fmla="*/ 1362520 h 1908431"/>
              <a:gd name="connsiteX2" fmla="*/ 327546 w 1477400"/>
              <a:gd name="connsiteY2" fmla="*/ 748371 h 1908431"/>
              <a:gd name="connsiteX3" fmla="*/ 736979 w 1477400"/>
              <a:gd name="connsiteY3" fmla="*/ 120574 h 1908431"/>
              <a:gd name="connsiteX4" fmla="*/ 1146412 w 1477400"/>
              <a:gd name="connsiteY4" fmla="*/ 11392 h 1908431"/>
              <a:gd name="connsiteX5" fmla="*/ 1146412 w 1477400"/>
              <a:gd name="connsiteY5" fmla="*/ 11392 h 1908431"/>
              <a:gd name="connsiteX6" fmla="*/ 1477400 w 1477400"/>
              <a:gd name="connsiteY6" fmla="*/ 0 h 190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7400" h="1908431">
                <a:moveTo>
                  <a:pt x="0" y="1908431"/>
                </a:moveTo>
                <a:cubicBezTo>
                  <a:pt x="6824" y="1732147"/>
                  <a:pt x="13648" y="1555863"/>
                  <a:pt x="68239" y="1362520"/>
                </a:cubicBezTo>
                <a:cubicBezTo>
                  <a:pt x="122830" y="1169177"/>
                  <a:pt x="216089" y="955362"/>
                  <a:pt x="327546" y="748371"/>
                </a:cubicBezTo>
                <a:cubicBezTo>
                  <a:pt x="439003" y="541380"/>
                  <a:pt x="600501" y="243404"/>
                  <a:pt x="736979" y="120574"/>
                </a:cubicBezTo>
                <a:cubicBezTo>
                  <a:pt x="873457" y="-2256"/>
                  <a:pt x="1146412" y="11392"/>
                  <a:pt x="1146412" y="11392"/>
                </a:cubicBezTo>
                <a:lnTo>
                  <a:pt x="1146412" y="11392"/>
                </a:lnTo>
                <a:lnTo>
                  <a:pt x="1477400" y="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73457" y="2737536"/>
            <a:ext cx="3989395" cy="1796148"/>
          </a:xfrm>
          <a:custGeom>
            <a:avLst/>
            <a:gdLst>
              <a:gd name="connsiteX0" fmla="*/ 4067033 w 4067033"/>
              <a:gd name="connsiteY0" fmla="*/ 0 h 1899665"/>
              <a:gd name="connsiteX1" fmla="*/ 3029803 w 4067033"/>
              <a:gd name="connsiteY1" fmla="*/ 1433015 h 1899665"/>
              <a:gd name="connsiteX2" fmla="*/ 2797791 w 4067033"/>
              <a:gd name="connsiteY2" fmla="*/ 1705970 h 1899665"/>
              <a:gd name="connsiteX3" fmla="*/ 2402006 w 4067033"/>
              <a:gd name="connsiteY3" fmla="*/ 1869743 h 1899665"/>
              <a:gd name="connsiteX4" fmla="*/ 1583140 w 4067033"/>
              <a:gd name="connsiteY4" fmla="*/ 1897039 h 1899665"/>
              <a:gd name="connsiteX5" fmla="*/ 0 w 4067033"/>
              <a:gd name="connsiteY5" fmla="*/ 1897039 h 1899665"/>
              <a:gd name="connsiteX0" fmla="*/ 3989395 w 3989395"/>
              <a:gd name="connsiteY0" fmla="*/ 0 h 1796148"/>
              <a:gd name="connsiteX1" fmla="*/ 3029803 w 3989395"/>
              <a:gd name="connsiteY1" fmla="*/ 1329498 h 1796148"/>
              <a:gd name="connsiteX2" fmla="*/ 2797791 w 3989395"/>
              <a:gd name="connsiteY2" fmla="*/ 1602453 h 1796148"/>
              <a:gd name="connsiteX3" fmla="*/ 2402006 w 3989395"/>
              <a:gd name="connsiteY3" fmla="*/ 1766226 h 1796148"/>
              <a:gd name="connsiteX4" fmla="*/ 1583140 w 3989395"/>
              <a:gd name="connsiteY4" fmla="*/ 1793522 h 1796148"/>
              <a:gd name="connsiteX5" fmla="*/ 0 w 3989395"/>
              <a:gd name="connsiteY5" fmla="*/ 1793522 h 179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9395" h="1796148">
                <a:moveTo>
                  <a:pt x="3989395" y="0"/>
                </a:moveTo>
                <a:cubicBezTo>
                  <a:pt x="3669531" y="443166"/>
                  <a:pt x="3228404" y="1062423"/>
                  <a:pt x="3029803" y="1329498"/>
                </a:cubicBezTo>
                <a:cubicBezTo>
                  <a:pt x="2831202" y="1596573"/>
                  <a:pt x="2902424" y="1529665"/>
                  <a:pt x="2797791" y="1602453"/>
                </a:cubicBezTo>
                <a:cubicBezTo>
                  <a:pt x="2693158" y="1675241"/>
                  <a:pt x="2604448" y="1734381"/>
                  <a:pt x="2402006" y="1766226"/>
                </a:cubicBezTo>
                <a:cubicBezTo>
                  <a:pt x="2199564" y="1798071"/>
                  <a:pt x="1983474" y="1788973"/>
                  <a:pt x="1583140" y="1793522"/>
                </a:cubicBezTo>
                <a:cubicBezTo>
                  <a:pt x="1182806" y="1798071"/>
                  <a:pt x="591403" y="1795796"/>
                  <a:pt x="0" y="1793522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864100" y="2673965"/>
            <a:ext cx="831850" cy="272800"/>
          </a:xfrm>
          <a:custGeom>
            <a:avLst/>
            <a:gdLst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133350 w 831850"/>
              <a:gd name="connsiteY2" fmla="*/ 0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85776 h 301676"/>
              <a:gd name="connsiteX1" fmla="*/ 133350 w 831850"/>
              <a:gd name="connsiteY1" fmla="*/ 28626 h 301676"/>
              <a:gd name="connsiteX2" fmla="*/ 133350 w 831850"/>
              <a:gd name="connsiteY2" fmla="*/ 28626 h 301676"/>
              <a:gd name="connsiteX3" fmla="*/ 330200 w 831850"/>
              <a:gd name="connsiteY3" fmla="*/ 155626 h 301676"/>
              <a:gd name="connsiteX4" fmla="*/ 635000 w 831850"/>
              <a:gd name="connsiteY4" fmla="*/ 301676 h 301676"/>
              <a:gd name="connsiteX5" fmla="*/ 635000 w 831850"/>
              <a:gd name="connsiteY5" fmla="*/ 301676 h 301676"/>
              <a:gd name="connsiteX6" fmla="*/ 781050 w 831850"/>
              <a:gd name="connsiteY6" fmla="*/ 257226 h 301676"/>
              <a:gd name="connsiteX7" fmla="*/ 831850 w 831850"/>
              <a:gd name="connsiteY7" fmla="*/ 174676 h 301676"/>
              <a:gd name="connsiteX0" fmla="*/ 0 w 831850"/>
              <a:gd name="connsiteY0" fmla="*/ 60320 h 276220"/>
              <a:gd name="connsiteX1" fmla="*/ 133350 w 831850"/>
              <a:gd name="connsiteY1" fmla="*/ 3170 h 276220"/>
              <a:gd name="connsiteX2" fmla="*/ 197644 w 831850"/>
              <a:gd name="connsiteY2" fmla="*/ 7932 h 276220"/>
              <a:gd name="connsiteX3" fmla="*/ 330200 w 831850"/>
              <a:gd name="connsiteY3" fmla="*/ 130170 h 276220"/>
              <a:gd name="connsiteX4" fmla="*/ 635000 w 831850"/>
              <a:gd name="connsiteY4" fmla="*/ 276220 h 276220"/>
              <a:gd name="connsiteX5" fmla="*/ 635000 w 831850"/>
              <a:gd name="connsiteY5" fmla="*/ 276220 h 276220"/>
              <a:gd name="connsiteX6" fmla="*/ 781050 w 831850"/>
              <a:gd name="connsiteY6" fmla="*/ 231770 h 276220"/>
              <a:gd name="connsiteX7" fmla="*/ 831850 w 831850"/>
              <a:gd name="connsiteY7" fmla="*/ 149220 h 276220"/>
              <a:gd name="connsiteX0" fmla="*/ 0 w 831850"/>
              <a:gd name="connsiteY0" fmla="*/ 57458 h 273358"/>
              <a:gd name="connsiteX1" fmla="*/ 133350 w 831850"/>
              <a:gd name="connsiteY1" fmla="*/ 308 h 273358"/>
              <a:gd name="connsiteX2" fmla="*/ 223838 w 831850"/>
              <a:gd name="connsiteY2" fmla="*/ 33645 h 273358"/>
              <a:gd name="connsiteX3" fmla="*/ 330200 w 831850"/>
              <a:gd name="connsiteY3" fmla="*/ 127308 h 273358"/>
              <a:gd name="connsiteX4" fmla="*/ 635000 w 831850"/>
              <a:gd name="connsiteY4" fmla="*/ 273358 h 273358"/>
              <a:gd name="connsiteX5" fmla="*/ 635000 w 831850"/>
              <a:gd name="connsiteY5" fmla="*/ 273358 h 273358"/>
              <a:gd name="connsiteX6" fmla="*/ 781050 w 831850"/>
              <a:gd name="connsiteY6" fmla="*/ 228908 h 273358"/>
              <a:gd name="connsiteX7" fmla="*/ 831850 w 831850"/>
              <a:gd name="connsiteY7" fmla="*/ 146358 h 273358"/>
              <a:gd name="connsiteX0" fmla="*/ 0 w 831850"/>
              <a:gd name="connsiteY0" fmla="*/ 57331 h 273231"/>
              <a:gd name="connsiteX1" fmla="*/ 133350 w 831850"/>
              <a:gd name="connsiteY1" fmla="*/ 181 h 273231"/>
              <a:gd name="connsiteX2" fmla="*/ 238126 w 831850"/>
              <a:gd name="connsiteY2" fmla="*/ 38280 h 273231"/>
              <a:gd name="connsiteX3" fmla="*/ 330200 w 831850"/>
              <a:gd name="connsiteY3" fmla="*/ 127181 h 273231"/>
              <a:gd name="connsiteX4" fmla="*/ 635000 w 831850"/>
              <a:gd name="connsiteY4" fmla="*/ 273231 h 273231"/>
              <a:gd name="connsiteX5" fmla="*/ 635000 w 831850"/>
              <a:gd name="connsiteY5" fmla="*/ 273231 h 273231"/>
              <a:gd name="connsiteX6" fmla="*/ 781050 w 831850"/>
              <a:gd name="connsiteY6" fmla="*/ 228781 h 273231"/>
              <a:gd name="connsiteX7" fmla="*/ 831850 w 831850"/>
              <a:gd name="connsiteY7" fmla="*/ 146231 h 273231"/>
              <a:gd name="connsiteX0" fmla="*/ 0 w 831850"/>
              <a:gd name="connsiteY0" fmla="*/ 57150 h 273050"/>
              <a:gd name="connsiteX1" fmla="*/ 133350 w 831850"/>
              <a:gd name="connsiteY1" fmla="*/ 0 h 273050"/>
              <a:gd name="connsiteX2" fmla="*/ 221457 w 831850"/>
              <a:gd name="connsiteY2" fmla="*/ 57149 h 273050"/>
              <a:gd name="connsiteX3" fmla="*/ 330200 w 831850"/>
              <a:gd name="connsiteY3" fmla="*/ 127000 h 273050"/>
              <a:gd name="connsiteX4" fmla="*/ 635000 w 831850"/>
              <a:gd name="connsiteY4" fmla="*/ 273050 h 273050"/>
              <a:gd name="connsiteX5" fmla="*/ 635000 w 831850"/>
              <a:gd name="connsiteY5" fmla="*/ 273050 h 273050"/>
              <a:gd name="connsiteX6" fmla="*/ 781050 w 831850"/>
              <a:gd name="connsiteY6" fmla="*/ 228600 h 273050"/>
              <a:gd name="connsiteX7" fmla="*/ 831850 w 831850"/>
              <a:gd name="connsiteY7" fmla="*/ 146050 h 273050"/>
              <a:gd name="connsiteX0" fmla="*/ 0 w 831850"/>
              <a:gd name="connsiteY0" fmla="*/ 50006 h 265906"/>
              <a:gd name="connsiteX1" fmla="*/ 121443 w 831850"/>
              <a:gd name="connsiteY1" fmla="*/ 0 h 265906"/>
              <a:gd name="connsiteX2" fmla="*/ 221457 w 831850"/>
              <a:gd name="connsiteY2" fmla="*/ 50005 h 265906"/>
              <a:gd name="connsiteX3" fmla="*/ 330200 w 831850"/>
              <a:gd name="connsiteY3" fmla="*/ 119856 h 265906"/>
              <a:gd name="connsiteX4" fmla="*/ 635000 w 831850"/>
              <a:gd name="connsiteY4" fmla="*/ 265906 h 265906"/>
              <a:gd name="connsiteX5" fmla="*/ 635000 w 831850"/>
              <a:gd name="connsiteY5" fmla="*/ 265906 h 265906"/>
              <a:gd name="connsiteX6" fmla="*/ 781050 w 831850"/>
              <a:gd name="connsiteY6" fmla="*/ 221456 h 265906"/>
              <a:gd name="connsiteX7" fmla="*/ 831850 w 831850"/>
              <a:gd name="connsiteY7" fmla="*/ 138906 h 265906"/>
              <a:gd name="connsiteX0" fmla="*/ 0 w 831850"/>
              <a:gd name="connsiteY0" fmla="*/ 50566 h 266466"/>
              <a:gd name="connsiteX1" fmla="*/ 121443 w 831850"/>
              <a:gd name="connsiteY1" fmla="*/ 560 h 266466"/>
              <a:gd name="connsiteX2" fmla="*/ 221457 w 831850"/>
              <a:gd name="connsiteY2" fmla="*/ 50565 h 266466"/>
              <a:gd name="connsiteX3" fmla="*/ 330200 w 831850"/>
              <a:gd name="connsiteY3" fmla="*/ 120416 h 266466"/>
              <a:gd name="connsiteX4" fmla="*/ 635000 w 831850"/>
              <a:gd name="connsiteY4" fmla="*/ 266466 h 266466"/>
              <a:gd name="connsiteX5" fmla="*/ 635000 w 831850"/>
              <a:gd name="connsiteY5" fmla="*/ 266466 h 266466"/>
              <a:gd name="connsiteX6" fmla="*/ 781050 w 831850"/>
              <a:gd name="connsiteY6" fmla="*/ 222016 h 266466"/>
              <a:gd name="connsiteX7" fmla="*/ 831850 w 831850"/>
              <a:gd name="connsiteY7" fmla="*/ 139466 h 266466"/>
              <a:gd name="connsiteX0" fmla="*/ 0 w 831850"/>
              <a:gd name="connsiteY0" fmla="*/ 51989 h 267889"/>
              <a:gd name="connsiteX1" fmla="*/ 121443 w 831850"/>
              <a:gd name="connsiteY1" fmla="*/ 1983 h 267889"/>
              <a:gd name="connsiteX2" fmla="*/ 330200 w 831850"/>
              <a:gd name="connsiteY2" fmla="*/ 121839 h 267889"/>
              <a:gd name="connsiteX3" fmla="*/ 635000 w 831850"/>
              <a:gd name="connsiteY3" fmla="*/ 267889 h 267889"/>
              <a:gd name="connsiteX4" fmla="*/ 635000 w 831850"/>
              <a:gd name="connsiteY4" fmla="*/ 267889 h 267889"/>
              <a:gd name="connsiteX5" fmla="*/ 781050 w 831850"/>
              <a:gd name="connsiteY5" fmla="*/ 223439 h 267889"/>
              <a:gd name="connsiteX6" fmla="*/ 831850 w 831850"/>
              <a:gd name="connsiteY6" fmla="*/ 140889 h 267889"/>
              <a:gd name="connsiteX0" fmla="*/ 0 w 831850"/>
              <a:gd name="connsiteY0" fmla="*/ 38440 h 254340"/>
              <a:gd name="connsiteX1" fmla="*/ 119062 w 831850"/>
              <a:gd name="connsiteY1" fmla="*/ 2722 h 254340"/>
              <a:gd name="connsiteX2" fmla="*/ 330200 w 831850"/>
              <a:gd name="connsiteY2" fmla="*/ 108290 h 254340"/>
              <a:gd name="connsiteX3" fmla="*/ 635000 w 831850"/>
              <a:gd name="connsiteY3" fmla="*/ 254340 h 254340"/>
              <a:gd name="connsiteX4" fmla="*/ 635000 w 831850"/>
              <a:gd name="connsiteY4" fmla="*/ 254340 h 254340"/>
              <a:gd name="connsiteX5" fmla="*/ 781050 w 831850"/>
              <a:gd name="connsiteY5" fmla="*/ 209890 h 254340"/>
              <a:gd name="connsiteX6" fmla="*/ 831850 w 831850"/>
              <a:gd name="connsiteY6" fmla="*/ 127340 h 254340"/>
              <a:gd name="connsiteX0" fmla="*/ 0 w 831850"/>
              <a:gd name="connsiteY0" fmla="*/ 38440 h 269690"/>
              <a:gd name="connsiteX1" fmla="*/ 119062 w 831850"/>
              <a:gd name="connsiteY1" fmla="*/ 2722 h 269690"/>
              <a:gd name="connsiteX2" fmla="*/ 330200 w 831850"/>
              <a:gd name="connsiteY2" fmla="*/ 108290 h 269690"/>
              <a:gd name="connsiteX3" fmla="*/ 635000 w 831850"/>
              <a:gd name="connsiteY3" fmla="*/ 254340 h 269690"/>
              <a:gd name="connsiteX4" fmla="*/ 635000 w 831850"/>
              <a:gd name="connsiteY4" fmla="*/ 254340 h 269690"/>
              <a:gd name="connsiteX5" fmla="*/ 781050 w 831850"/>
              <a:gd name="connsiteY5" fmla="*/ 209890 h 269690"/>
              <a:gd name="connsiteX6" fmla="*/ 831850 w 831850"/>
              <a:gd name="connsiteY6" fmla="*/ 127340 h 269690"/>
              <a:gd name="connsiteX0" fmla="*/ 0 w 831850"/>
              <a:gd name="connsiteY0" fmla="*/ 38440 h 285296"/>
              <a:gd name="connsiteX1" fmla="*/ 119062 w 831850"/>
              <a:gd name="connsiteY1" fmla="*/ 2722 h 285296"/>
              <a:gd name="connsiteX2" fmla="*/ 330200 w 831850"/>
              <a:gd name="connsiteY2" fmla="*/ 108290 h 285296"/>
              <a:gd name="connsiteX3" fmla="*/ 635000 w 831850"/>
              <a:gd name="connsiteY3" fmla="*/ 254340 h 285296"/>
              <a:gd name="connsiteX4" fmla="*/ 642144 w 831850"/>
              <a:gd name="connsiteY4" fmla="*/ 285296 h 285296"/>
              <a:gd name="connsiteX5" fmla="*/ 781050 w 831850"/>
              <a:gd name="connsiteY5" fmla="*/ 209890 h 285296"/>
              <a:gd name="connsiteX6" fmla="*/ 831850 w 831850"/>
              <a:gd name="connsiteY6" fmla="*/ 127340 h 285296"/>
              <a:gd name="connsiteX0" fmla="*/ 0 w 831850"/>
              <a:gd name="connsiteY0" fmla="*/ 38440 h 286695"/>
              <a:gd name="connsiteX1" fmla="*/ 119062 w 831850"/>
              <a:gd name="connsiteY1" fmla="*/ 2722 h 286695"/>
              <a:gd name="connsiteX2" fmla="*/ 330200 w 831850"/>
              <a:gd name="connsiteY2" fmla="*/ 108290 h 286695"/>
              <a:gd name="connsiteX3" fmla="*/ 563562 w 831850"/>
              <a:gd name="connsiteY3" fmla="*/ 247196 h 286695"/>
              <a:gd name="connsiteX4" fmla="*/ 642144 w 831850"/>
              <a:gd name="connsiteY4" fmla="*/ 285296 h 286695"/>
              <a:gd name="connsiteX5" fmla="*/ 781050 w 831850"/>
              <a:gd name="connsiteY5" fmla="*/ 209890 h 286695"/>
              <a:gd name="connsiteX6" fmla="*/ 831850 w 831850"/>
              <a:gd name="connsiteY6" fmla="*/ 127340 h 286695"/>
              <a:gd name="connsiteX0" fmla="*/ 0 w 831850"/>
              <a:gd name="connsiteY0" fmla="*/ 38440 h 273754"/>
              <a:gd name="connsiteX1" fmla="*/ 119062 w 831850"/>
              <a:gd name="connsiteY1" fmla="*/ 2722 h 273754"/>
              <a:gd name="connsiteX2" fmla="*/ 330200 w 831850"/>
              <a:gd name="connsiteY2" fmla="*/ 108290 h 273754"/>
              <a:gd name="connsiteX3" fmla="*/ 563562 w 831850"/>
              <a:gd name="connsiteY3" fmla="*/ 247196 h 273754"/>
              <a:gd name="connsiteX4" fmla="*/ 663576 w 831850"/>
              <a:gd name="connsiteY4" fmla="*/ 271009 h 273754"/>
              <a:gd name="connsiteX5" fmla="*/ 781050 w 831850"/>
              <a:gd name="connsiteY5" fmla="*/ 209890 h 273754"/>
              <a:gd name="connsiteX6" fmla="*/ 831850 w 831850"/>
              <a:gd name="connsiteY6" fmla="*/ 127340 h 273754"/>
              <a:gd name="connsiteX0" fmla="*/ 0 w 831850"/>
              <a:gd name="connsiteY0" fmla="*/ 53595 h 272240"/>
              <a:gd name="connsiteX1" fmla="*/ 119062 w 831850"/>
              <a:gd name="connsiteY1" fmla="*/ 1208 h 272240"/>
              <a:gd name="connsiteX2" fmla="*/ 330200 w 831850"/>
              <a:gd name="connsiteY2" fmla="*/ 106776 h 272240"/>
              <a:gd name="connsiteX3" fmla="*/ 563562 w 831850"/>
              <a:gd name="connsiteY3" fmla="*/ 245682 h 272240"/>
              <a:gd name="connsiteX4" fmla="*/ 663576 w 831850"/>
              <a:gd name="connsiteY4" fmla="*/ 269495 h 272240"/>
              <a:gd name="connsiteX5" fmla="*/ 781050 w 831850"/>
              <a:gd name="connsiteY5" fmla="*/ 208376 h 272240"/>
              <a:gd name="connsiteX6" fmla="*/ 831850 w 831850"/>
              <a:gd name="connsiteY6" fmla="*/ 125826 h 272240"/>
              <a:gd name="connsiteX0" fmla="*/ 0 w 831850"/>
              <a:gd name="connsiteY0" fmla="*/ 54155 h 272800"/>
              <a:gd name="connsiteX1" fmla="*/ 119062 w 831850"/>
              <a:gd name="connsiteY1" fmla="*/ 1768 h 272800"/>
              <a:gd name="connsiteX2" fmla="*/ 330200 w 831850"/>
              <a:gd name="connsiteY2" fmla="*/ 107336 h 272800"/>
              <a:gd name="connsiteX3" fmla="*/ 563562 w 831850"/>
              <a:gd name="connsiteY3" fmla="*/ 246242 h 272800"/>
              <a:gd name="connsiteX4" fmla="*/ 663576 w 831850"/>
              <a:gd name="connsiteY4" fmla="*/ 270055 h 272800"/>
              <a:gd name="connsiteX5" fmla="*/ 781050 w 831850"/>
              <a:gd name="connsiteY5" fmla="*/ 208936 h 272800"/>
              <a:gd name="connsiteX6" fmla="*/ 831850 w 831850"/>
              <a:gd name="connsiteY6" fmla="*/ 126386 h 2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" h="272800">
                <a:moveTo>
                  <a:pt x="0" y="54155"/>
                </a:moveTo>
                <a:cubicBezTo>
                  <a:pt x="30163" y="18436"/>
                  <a:pt x="64029" y="-7096"/>
                  <a:pt x="119062" y="1768"/>
                </a:cubicBezTo>
                <a:cubicBezTo>
                  <a:pt x="174095" y="10632"/>
                  <a:pt x="256117" y="66590"/>
                  <a:pt x="330200" y="107336"/>
                </a:cubicBezTo>
                <a:cubicBezTo>
                  <a:pt x="404283" y="148082"/>
                  <a:pt x="507999" y="219122"/>
                  <a:pt x="563562" y="246242"/>
                </a:cubicBezTo>
                <a:cubicBezTo>
                  <a:pt x="619125" y="273362"/>
                  <a:pt x="627328" y="276273"/>
                  <a:pt x="663576" y="270055"/>
                </a:cubicBezTo>
                <a:cubicBezTo>
                  <a:pt x="699824" y="263837"/>
                  <a:pt x="753004" y="232881"/>
                  <a:pt x="781050" y="208936"/>
                </a:cubicBezTo>
                <a:cubicBezTo>
                  <a:pt x="809096" y="184991"/>
                  <a:pt x="822854" y="157077"/>
                  <a:pt x="831850" y="126386"/>
                </a:cubicBez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1219200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24/61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01434" y="3971013"/>
            <a:ext cx="115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Route F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63409" y="3491235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61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80379" y="5829953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10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138582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5418" y="0"/>
            <a:ext cx="1138582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Skewed Intersection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903" y="5604837"/>
            <a:ext cx="2559242" cy="953901"/>
            <a:chOff x="537903" y="5604837"/>
            <a:chExt cx="2559242" cy="953901"/>
          </a:xfrm>
        </p:grpSpPr>
        <p:sp>
          <p:nvSpPr>
            <p:cNvPr id="80" name="Rectangle 79"/>
            <p:cNvSpPr/>
            <p:nvPr/>
          </p:nvSpPr>
          <p:spPr>
            <a:xfrm rot="1333088">
              <a:off x="561040" y="6063438"/>
              <a:ext cx="2343150" cy="92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1575855" y="6156307"/>
              <a:ext cx="313520" cy="4024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333088">
              <a:off x="537903" y="5604837"/>
              <a:ext cx="2559242" cy="584775"/>
              <a:chOff x="543110" y="5578318"/>
              <a:chExt cx="2559242" cy="58477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43110" y="5639873"/>
                <a:ext cx="980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Safety</a:t>
                </a:r>
                <a:endParaRPr lang="en-US" sz="2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92378" y="5578318"/>
                <a:ext cx="1309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Access</a:t>
                </a:r>
                <a:endParaRPr lang="en-US" sz="3200" b="1" dirty="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737344" y="2429319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24/61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36834" y="4712151"/>
            <a:ext cx="115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Route F</a:t>
            </a:r>
            <a:endParaRPr lang="en-US" sz="2400" b="1" dirty="0"/>
          </a:p>
        </p:txBody>
      </p:sp>
      <p:sp>
        <p:nvSpPr>
          <p:cNvPr id="15" name="Freeform 14"/>
          <p:cNvSpPr/>
          <p:nvPr/>
        </p:nvSpPr>
        <p:spPr>
          <a:xfrm>
            <a:off x="1528549" y="1310185"/>
            <a:ext cx="3384645" cy="4271749"/>
          </a:xfrm>
          <a:custGeom>
            <a:avLst/>
            <a:gdLst>
              <a:gd name="connsiteX0" fmla="*/ 0 w 3384645"/>
              <a:gd name="connsiteY0" fmla="*/ 0 h 4271749"/>
              <a:gd name="connsiteX1" fmla="*/ 1282890 w 3384645"/>
              <a:gd name="connsiteY1" fmla="*/ 1637731 h 4271749"/>
              <a:gd name="connsiteX2" fmla="*/ 2429302 w 3384645"/>
              <a:gd name="connsiteY2" fmla="*/ 3029803 h 4271749"/>
              <a:gd name="connsiteX3" fmla="*/ 3384645 w 3384645"/>
              <a:gd name="connsiteY3" fmla="*/ 4271749 h 4271749"/>
              <a:gd name="connsiteX4" fmla="*/ 3384645 w 3384645"/>
              <a:gd name="connsiteY4" fmla="*/ 4271749 h 42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4645" h="4271749">
                <a:moveTo>
                  <a:pt x="0" y="0"/>
                </a:moveTo>
                <a:cubicBezTo>
                  <a:pt x="439003" y="566382"/>
                  <a:pt x="878006" y="1132764"/>
                  <a:pt x="1282890" y="1637731"/>
                </a:cubicBezTo>
                <a:cubicBezTo>
                  <a:pt x="1687774" y="2142698"/>
                  <a:pt x="2079010" y="2590800"/>
                  <a:pt x="2429302" y="3029803"/>
                </a:cubicBezTo>
                <a:cubicBezTo>
                  <a:pt x="2779595" y="3468806"/>
                  <a:pt x="3384645" y="4271749"/>
                  <a:pt x="3384645" y="4271749"/>
                </a:cubicBezTo>
                <a:lnTo>
                  <a:pt x="3384645" y="4271749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370997" y="2347415"/>
            <a:ext cx="2333767" cy="3166281"/>
          </a:xfrm>
          <a:custGeom>
            <a:avLst/>
            <a:gdLst>
              <a:gd name="connsiteX0" fmla="*/ 0 w 2333767"/>
              <a:gd name="connsiteY0" fmla="*/ 3166281 h 3166281"/>
              <a:gd name="connsiteX1" fmla="*/ 1037230 w 2333767"/>
              <a:gd name="connsiteY1" fmla="*/ 1774209 h 3166281"/>
              <a:gd name="connsiteX2" fmla="*/ 1937982 w 2333767"/>
              <a:gd name="connsiteY2" fmla="*/ 518615 h 3166281"/>
              <a:gd name="connsiteX3" fmla="*/ 2333767 w 2333767"/>
              <a:gd name="connsiteY3" fmla="*/ 0 h 316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3767" h="3166281">
                <a:moveTo>
                  <a:pt x="0" y="3166281"/>
                </a:moveTo>
                <a:cubicBezTo>
                  <a:pt x="357116" y="2690884"/>
                  <a:pt x="714233" y="2215487"/>
                  <a:pt x="1037230" y="1774209"/>
                </a:cubicBezTo>
                <a:cubicBezTo>
                  <a:pt x="1360227" y="1332931"/>
                  <a:pt x="1721893" y="814316"/>
                  <a:pt x="1937982" y="518615"/>
                </a:cubicBezTo>
                <a:cubicBezTo>
                  <a:pt x="2154071" y="222914"/>
                  <a:pt x="2243919" y="111457"/>
                  <a:pt x="2333767" y="0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408227" y="1282890"/>
            <a:ext cx="3562066" cy="2579426"/>
          </a:xfrm>
          <a:custGeom>
            <a:avLst/>
            <a:gdLst>
              <a:gd name="connsiteX0" fmla="*/ 0 w 3562066"/>
              <a:gd name="connsiteY0" fmla="*/ 0 h 2579426"/>
              <a:gd name="connsiteX1" fmla="*/ 1201003 w 3562066"/>
              <a:gd name="connsiteY1" fmla="*/ 1023582 h 2579426"/>
              <a:gd name="connsiteX2" fmla="*/ 2006221 w 3562066"/>
              <a:gd name="connsiteY2" fmla="*/ 1569492 h 2579426"/>
              <a:gd name="connsiteX3" fmla="*/ 3562066 w 3562066"/>
              <a:gd name="connsiteY3" fmla="*/ 2579426 h 25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066" h="2579426">
                <a:moveTo>
                  <a:pt x="0" y="0"/>
                </a:moveTo>
                <a:cubicBezTo>
                  <a:pt x="433316" y="381000"/>
                  <a:pt x="866633" y="762000"/>
                  <a:pt x="1201003" y="1023582"/>
                </a:cubicBezTo>
                <a:cubicBezTo>
                  <a:pt x="1535373" y="1285164"/>
                  <a:pt x="2006221" y="1569492"/>
                  <a:pt x="2006221" y="1569492"/>
                </a:cubicBezTo>
                <a:lnTo>
                  <a:pt x="3562066" y="2579426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083616" y="2635752"/>
            <a:ext cx="1927620" cy="1076440"/>
          </a:xfrm>
          <a:custGeom>
            <a:avLst/>
            <a:gdLst>
              <a:gd name="connsiteX0" fmla="*/ 0 w 1910687"/>
              <a:gd name="connsiteY0" fmla="*/ 0 h 1105469"/>
              <a:gd name="connsiteX1" fmla="*/ 668741 w 1910687"/>
              <a:gd name="connsiteY1" fmla="*/ 436729 h 1105469"/>
              <a:gd name="connsiteX2" fmla="*/ 1555845 w 1910687"/>
              <a:gd name="connsiteY2" fmla="*/ 914400 h 1105469"/>
              <a:gd name="connsiteX3" fmla="*/ 1910687 w 1910687"/>
              <a:gd name="connsiteY3" fmla="*/ 1105469 h 1105469"/>
              <a:gd name="connsiteX0" fmla="*/ 0 w 1927620"/>
              <a:gd name="connsiteY0" fmla="*/ 0 h 1076440"/>
              <a:gd name="connsiteX1" fmla="*/ 685674 w 1927620"/>
              <a:gd name="connsiteY1" fmla="*/ 407700 h 1076440"/>
              <a:gd name="connsiteX2" fmla="*/ 1572778 w 1927620"/>
              <a:gd name="connsiteY2" fmla="*/ 885371 h 1076440"/>
              <a:gd name="connsiteX3" fmla="*/ 1927620 w 1927620"/>
              <a:gd name="connsiteY3" fmla="*/ 1076440 h 107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620" h="1076440">
                <a:moveTo>
                  <a:pt x="0" y="0"/>
                </a:moveTo>
                <a:cubicBezTo>
                  <a:pt x="204717" y="142164"/>
                  <a:pt x="423544" y="260138"/>
                  <a:pt x="685674" y="407700"/>
                </a:cubicBezTo>
                <a:cubicBezTo>
                  <a:pt x="947804" y="555262"/>
                  <a:pt x="1572778" y="885371"/>
                  <a:pt x="1572778" y="885371"/>
                </a:cubicBezTo>
                <a:lnTo>
                  <a:pt x="1927620" y="107644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138582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5418" y="0"/>
            <a:ext cx="1138582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Skewed Intersection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37344" y="2429319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24/61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36834" y="4712151"/>
            <a:ext cx="115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Route F</a:t>
            </a:r>
            <a:endParaRPr lang="en-US" sz="2400" b="1" dirty="0"/>
          </a:p>
        </p:txBody>
      </p:sp>
      <p:sp>
        <p:nvSpPr>
          <p:cNvPr id="15" name="Freeform 14"/>
          <p:cNvSpPr/>
          <p:nvPr/>
        </p:nvSpPr>
        <p:spPr>
          <a:xfrm>
            <a:off x="1528549" y="1310185"/>
            <a:ext cx="3384645" cy="4271749"/>
          </a:xfrm>
          <a:custGeom>
            <a:avLst/>
            <a:gdLst>
              <a:gd name="connsiteX0" fmla="*/ 0 w 3384645"/>
              <a:gd name="connsiteY0" fmla="*/ 0 h 4271749"/>
              <a:gd name="connsiteX1" fmla="*/ 1282890 w 3384645"/>
              <a:gd name="connsiteY1" fmla="*/ 1637731 h 4271749"/>
              <a:gd name="connsiteX2" fmla="*/ 2429302 w 3384645"/>
              <a:gd name="connsiteY2" fmla="*/ 3029803 h 4271749"/>
              <a:gd name="connsiteX3" fmla="*/ 3384645 w 3384645"/>
              <a:gd name="connsiteY3" fmla="*/ 4271749 h 4271749"/>
              <a:gd name="connsiteX4" fmla="*/ 3384645 w 3384645"/>
              <a:gd name="connsiteY4" fmla="*/ 4271749 h 42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4645" h="4271749">
                <a:moveTo>
                  <a:pt x="0" y="0"/>
                </a:moveTo>
                <a:cubicBezTo>
                  <a:pt x="439003" y="566382"/>
                  <a:pt x="878006" y="1132764"/>
                  <a:pt x="1282890" y="1637731"/>
                </a:cubicBezTo>
                <a:cubicBezTo>
                  <a:pt x="1687774" y="2142698"/>
                  <a:pt x="2079010" y="2590800"/>
                  <a:pt x="2429302" y="3029803"/>
                </a:cubicBezTo>
                <a:cubicBezTo>
                  <a:pt x="2779595" y="3468806"/>
                  <a:pt x="3384645" y="4271749"/>
                  <a:pt x="3384645" y="4271749"/>
                </a:cubicBezTo>
                <a:lnTo>
                  <a:pt x="3384645" y="4271749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370997" y="2347415"/>
            <a:ext cx="2333767" cy="3166281"/>
          </a:xfrm>
          <a:custGeom>
            <a:avLst/>
            <a:gdLst>
              <a:gd name="connsiteX0" fmla="*/ 0 w 2333767"/>
              <a:gd name="connsiteY0" fmla="*/ 3166281 h 3166281"/>
              <a:gd name="connsiteX1" fmla="*/ 1037230 w 2333767"/>
              <a:gd name="connsiteY1" fmla="*/ 1774209 h 3166281"/>
              <a:gd name="connsiteX2" fmla="*/ 1937982 w 2333767"/>
              <a:gd name="connsiteY2" fmla="*/ 518615 h 3166281"/>
              <a:gd name="connsiteX3" fmla="*/ 2333767 w 2333767"/>
              <a:gd name="connsiteY3" fmla="*/ 0 h 316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3767" h="3166281">
                <a:moveTo>
                  <a:pt x="0" y="3166281"/>
                </a:moveTo>
                <a:cubicBezTo>
                  <a:pt x="357116" y="2690884"/>
                  <a:pt x="714233" y="2215487"/>
                  <a:pt x="1037230" y="1774209"/>
                </a:cubicBezTo>
                <a:cubicBezTo>
                  <a:pt x="1360227" y="1332931"/>
                  <a:pt x="1721893" y="814316"/>
                  <a:pt x="1937982" y="518615"/>
                </a:cubicBezTo>
                <a:cubicBezTo>
                  <a:pt x="2154071" y="222914"/>
                  <a:pt x="2243919" y="111457"/>
                  <a:pt x="2333767" y="0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408227" y="1282890"/>
            <a:ext cx="3562066" cy="2579426"/>
          </a:xfrm>
          <a:custGeom>
            <a:avLst/>
            <a:gdLst>
              <a:gd name="connsiteX0" fmla="*/ 0 w 3562066"/>
              <a:gd name="connsiteY0" fmla="*/ 0 h 2579426"/>
              <a:gd name="connsiteX1" fmla="*/ 1201003 w 3562066"/>
              <a:gd name="connsiteY1" fmla="*/ 1023582 h 2579426"/>
              <a:gd name="connsiteX2" fmla="*/ 2006221 w 3562066"/>
              <a:gd name="connsiteY2" fmla="*/ 1569492 h 2579426"/>
              <a:gd name="connsiteX3" fmla="*/ 3562066 w 3562066"/>
              <a:gd name="connsiteY3" fmla="*/ 2579426 h 25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066" h="2579426">
                <a:moveTo>
                  <a:pt x="0" y="0"/>
                </a:moveTo>
                <a:cubicBezTo>
                  <a:pt x="433316" y="381000"/>
                  <a:pt x="866633" y="762000"/>
                  <a:pt x="1201003" y="1023582"/>
                </a:cubicBezTo>
                <a:cubicBezTo>
                  <a:pt x="1535373" y="1285164"/>
                  <a:pt x="2006221" y="1569492"/>
                  <a:pt x="2006221" y="1569492"/>
                </a:cubicBezTo>
                <a:lnTo>
                  <a:pt x="3562066" y="2579426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083616" y="2635752"/>
            <a:ext cx="1927620" cy="1076440"/>
          </a:xfrm>
          <a:custGeom>
            <a:avLst/>
            <a:gdLst>
              <a:gd name="connsiteX0" fmla="*/ 0 w 1910687"/>
              <a:gd name="connsiteY0" fmla="*/ 0 h 1105469"/>
              <a:gd name="connsiteX1" fmla="*/ 668741 w 1910687"/>
              <a:gd name="connsiteY1" fmla="*/ 436729 h 1105469"/>
              <a:gd name="connsiteX2" fmla="*/ 1555845 w 1910687"/>
              <a:gd name="connsiteY2" fmla="*/ 914400 h 1105469"/>
              <a:gd name="connsiteX3" fmla="*/ 1910687 w 1910687"/>
              <a:gd name="connsiteY3" fmla="*/ 1105469 h 1105469"/>
              <a:gd name="connsiteX0" fmla="*/ 0 w 1927620"/>
              <a:gd name="connsiteY0" fmla="*/ 0 h 1076440"/>
              <a:gd name="connsiteX1" fmla="*/ 685674 w 1927620"/>
              <a:gd name="connsiteY1" fmla="*/ 407700 h 1076440"/>
              <a:gd name="connsiteX2" fmla="*/ 1572778 w 1927620"/>
              <a:gd name="connsiteY2" fmla="*/ 885371 h 1076440"/>
              <a:gd name="connsiteX3" fmla="*/ 1927620 w 1927620"/>
              <a:gd name="connsiteY3" fmla="*/ 1076440 h 107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620" h="1076440">
                <a:moveTo>
                  <a:pt x="0" y="0"/>
                </a:moveTo>
                <a:cubicBezTo>
                  <a:pt x="204717" y="142164"/>
                  <a:pt x="423544" y="260138"/>
                  <a:pt x="685674" y="407700"/>
                </a:cubicBezTo>
                <a:cubicBezTo>
                  <a:pt x="947804" y="555262"/>
                  <a:pt x="1572778" y="885371"/>
                  <a:pt x="1572778" y="885371"/>
                </a:cubicBezTo>
                <a:lnTo>
                  <a:pt x="1927620" y="107644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 b="10232"/>
          <a:stretch/>
        </p:blipFill>
        <p:spPr>
          <a:xfrm>
            <a:off x="0" y="1222583"/>
            <a:ext cx="9144000" cy="48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51848" y="2092942"/>
            <a:ext cx="7162800" cy="0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59767" y="3007342"/>
            <a:ext cx="0" cy="3317258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59767" y="3007342"/>
            <a:ext cx="1" cy="316485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1848" y="2473942"/>
            <a:ext cx="7162800" cy="0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1603" y="2321542"/>
            <a:ext cx="707295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90048" y="2854942"/>
            <a:ext cx="5105400" cy="0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90048" y="2702542"/>
            <a:ext cx="486315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 flipV="1">
            <a:off x="1191904" y="2590800"/>
            <a:ext cx="1017896" cy="416542"/>
          </a:xfrm>
          <a:prstGeom prst="triangl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5410200" y="2855845"/>
            <a:ext cx="2743200" cy="1828800"/>
          </a:xfrm>
          <a:prstGeom prst="arc">
            <a:avLst/>
          </a:prstGeom>
          <a:ln w="3810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51848" y="145003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24/61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828800" y="5712767"/>
            <a:ext cx="115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Route F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03821" y="145003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61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103821" y="3538509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</a:t>
            </a:r>
            <a:endParaRPr lang="en-US" sz="2400" b="1" dirty="0"/>
          </a:p>
        </p:txBody>
      </p:sp>
      <p:sp>
        <p:nvSpPr>
          <p:cNvPr id="32" name="Down Arrow 31"/>
          <p:cNvSpPr/>
          <p:nvPr/>
        </p:nvSpPr>
        <p:spPr>
          <a:xfrm rot="5400000">
            <a:off x="6075670" y="1884672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5400000">
            <a:off x="6076876" y="2268441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5400000">
            <a:off x="6076876" y="2647575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5400000">
            <a:off x="3599170" y="2647576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76600" y="2362200"/>
            <a:ext cx="914400" cy="9141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457200" y="274638"/>
            <a:ext cx="8229600" cy="6990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Primary Conflict Points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834738" y="4680334"/>
            <a:ext cx="7162800" cy="0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4738" y="5061334"/>
            <a:ext cx="7162800" cy="0"/>
          </a:xfrm>
          <a:prstGeom prst="line">
            <a:avLst/>
          </a:prstGeom>
          <a:ln w="381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4493" y="4908934"/>
            <a:ext cx="707295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34738" y="4037424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24/61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086711" y="4037423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61</a:t>
            </a:r>
            <a:endParaRPr lang="en-US" sz="2400" b="1" dirty="0"/>
          </a:p>
        </p:txBody>
      </p:sp>
      <p:sp>
        <p:nvSpPr>
          <p:cNvPr id="45" name="Down Arrow 44"/>
          <p:cNvSpPr/>
          <p:nvPr/>
        </p:nvSpPr>
        <p:spPr>
          <a:xfrm rot="16200000" flipH="1">
            <a:off x="1574541" y="4523382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 rot="16200000" flipH="1">
            <a:off x="1575747" y="4907151"/>
            <a:ext cx="228600" cy="416541"/>
          </a:xfrm>
          <a:prstGeom prst="downArrow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047999" y="4658221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345384" y="465624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352799" y="4963021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47808" y="4963021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76200">
          <a:solidFill>
            <a:schemeClr val="bg1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FF00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R Public Involvement Displays" ma:contentTypeID="0x010100DAD67C3D862F4B4088D1B6E42A744A8000CF8A06E306ACC14D91927D21FA53DE80" ma:contentTypeVersion="76" ma:contentTypeDescription="CR Public Involvement Displays" ma:contentTypeScope="" ma:versionID="527858016f0acec5485bba0af07e9ecd">
  <xsd:schema xmlns:xsd="http://www.w3.org/2001/XMLSchema" xmlns:xs="http://www.w3.org/2001/XMLSchema" xmlns:p="http://schemas.microsoft.com/office/2006/metadata/properties" xmlns:ns1="http://schemas.microsoft.com/sharepoint/v3" xmlns:ns2="1cda7f23-2e5d-4d05-a902-d84317e23798" xmlns:ns3="bd233b5c-ea0a-48dc-983d-08b3a4998154" targetNamespace="http://schemas.microsoft.com/office/2006/metadata/properties" ma:root="true" ma:fieldsID="2d906e4655417397d7b8a64f76dd117d" ns1:_="" ns2:_="" ns3:_="">
    <xsd:import namespace="http://schemas.microsoft.com/sharepoint/v3"/>
    <xsd:import namespace="1cda7f23-2e5d-4d05-a902-d84317e23798"/>
    <xsd:import namespace="bd233b5c-ea0a-48dc-983d-08b3a4998154"/>
    <xsd:element name="properties">
      <xsd:complexType>
        <xsd:sequence>
          <xsd:element name="documentManagement">
            <xsd:complexType>
              <xsd:all>
                <xsd:element ref="ns2:Division"/>
                <xsd:element ref="ns2:Additional_x0020_Comments" minOccurs="0"/>
                <xsd:element ref="ns1:_dlc_ExpireDateSaved" minOccurs="0"/>
                <xsd:element ref="ns1:_dlc_ExpireDate" minOccurs="0"/>
                <xsd:element ref="ns3:SIMS_x003a_DESCRIPTION" minOccurs="0"/>
                <xsd:element ref="ns3:SIMS_x003a_CONTRACT_ID" minOccurs="0"/>
                <xsd:element ref="ns3:SIMS_x003a_AWARD_DATE" minOccurs="0"/>
                <xsd:element ref="ns3:SIMS_x003a_COUNTY" minOccurs="0"/>
                <xsd:element ref="ns3:SIMS_x003a_DISTRICT" minOccurs="0"/>
                <xsd:element ref="ns3:SIMS_x003a_MPO" minOccurs="0"/>
                <xsd:element ref="ns3:SIMS_x003a_RPC" minOccurs="0"/>
                <xsd:element ref="ns3:SIMS_x003a_PROJECT_MANAGER" minOccurs="0"/>
                <xsd:element ref="ns3:SIMS_x003a_FEDERAL_JOB_NUMBER" minOccurs="0"/>
                <xsd:element ref="ns3:SIMS_x003a_RESIDENT_ENGINEER" minOccurs="0"/>
                <xsd:element ref="ns3:SIMS_x003a_FEDERAL_CONTRACT_ID" minOccurs="0"/>
                <xsd:element ref="ns3:SIMS_x003a_LETTING_DATE" minOccurs="0"/>
                <xsd:element ref="ns3:SIMS_x003a_REVIEWER" minOccurs="0"/>
                <xsd:element ref="ns3:SIMS_x003a_COMPLETION_DATE" minOccurs="0"/>
                <xsd:element ref="ns3:SIMS_x003a_PSE_SUBMITTAL_DATE" minOccurs="0"/>
                <xsd:element ref="ns3:SIMS_x003a_JOB_NUMBER" minOccurs="0"/>
                <xsd:element ref="ns3:Area_x0020_Engineer" minOccurs="0"/>
                <xsd:element ref="ns3:Structural_x0020_Project_x0020_Manager" minOccurs="0"/>
                <xsd:element ref="ns3:Estimator" minOccurs="0"/>
                <xsd:element ref="ns3:SIMS" minOccurs="0"/>
                <xsd:element ref="ns3:SIMS_x003a_ROUTE" minOccurs="0"/>
                <xsd:element ref="ns3:SIMS_x003a_PRIME_CONTRACTOR" minOccurs="0"/>
                <xsd:element ref="ns3:Core_Area_x0020_Team_x0020_Memb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0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11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a7f23-2e5d-4d05-a902-d84317e23798" elementFormDefault="qualified">
    <xsd:import namespace="http://schemas.microsoft.com/office/2006/documentManagement/types"/>
    <xsd:import namespace="http://schemas.microsoft.com/office/infopath/2007/PartnerControls"/>
    <xsd:element name="Division" ma:index="8" ma:displayName="Division" ma:format="Dropdown" ma:indexed="true" ma:internalName="Division" ma:readOnly="false">
      <xsd:simpleType>
        <xsd:restriction base="dms:Choice">
          <xsd:enumeration value="BR"/>
          <xsd:enumeration value="CM"/>
          <xsd:enumeration value="CR"/>
          <xsd:enumeration value="DE"/>
          <xsd:enumeration value="FS"/>
          <xsd:enumeration value="RW"/>
          <xsd:enumeration value="TP"/>
          <xsd:enumeration value="TR"/>
        </xsd:restriction>
      </xsd:simpleType>
    </xsd:element>
    <xsd:element name="Additional_x0020_Comments" ma:index="9" nillable="true" ma:displayName="Additional Comments" ma:internalName="Additional_x0020_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33b5c-ea0a-48dc-983d-08b3a4998154" elementFormDefault="qualified">
    <xsd:import namespace="http://schemas.microsoft.com/office/2006/documentManagement/types"/>
    <xsd:import namespace="http://schemas.microsoft.com/office/infopath/2007/PartnerControls"/>
    <xsd:element name="SIMS_x003a_DESCRIPTION" ma:index="12" nillable="true" ma:displayName="SIMS:DESCRIPTION" ma:list="{d2bc0621-1f19-4fe5-8691-f40bbe9dafb5}" ma:internalName="SIMS_x003A_DESCRIPTION" ma:readOnly="true" ma:showField="DESCRIPTION" ma:web="bd233b5c-ea0a-48dc-983d-08b3a4998154">
      <xsd:simpleType>
        <xsd:restriction base="dms:Lookup"/>
      </xsd:simpleType>
    </xsd:element>
    <xsd:element name="SIMS_x003a_CONTRACT_ID" ma:index="13" nillable="true" ma:displayName="SIMS:CONTRACT_ID" ma:list="{d2bc0621-1f19-4fe5-8691-f40bbe9dafb5}" ma:internalName="SIMS_x003A_CONTRACT_ID" ma:readOnly="true" ma:showField="CONTRACT_ID" ma:web="bd233b5c-ea0a-48dc-983d-08b3a4998154">
      <xsd:simpleType>
        <xsd:restriction base="dms:Lookup"/>
      </xsd:simpleType>
    </xsd:element>
    <xsd:element name="SIMS_x003a_AWARD_DATE" ma:index="14" nillable="true" ma:displayName="SIMS:AWARD_DATE" ma:list="{d2bc0621-1f19-4fe5-8691-f40bbe9dafb5}" ma:internalName="SIMS_x003A_AWARD_DATE" ma:readOnly="true" ma:showField="AWARD_DATE" ma:web="bd233b5c-ea0a-48dc-983d-08b3a4998154">
      <xsd:simpleType>
        <xsd:restriction base="dms:Lookup"/>
      </xsd:simpleType>
    </xsd:element>
    <xsd:element name="SIMS_x003a_COUNTY" ma:index="15" nillable="true" ma:displayName="SIMS:COUNTY" ma:list="{d2bc0621-1f19-4fe5-8691-f40bbe9dafb5}" ma:internalName="SIMS_x003A_COUNTY" ma:readOnly="true" ma:showField="COUNTY" ma:web="bd233b5c-ea0a-48dc-983d-08b3a4998154">
      <xsd:simpleType>
        <xsd:restriction base="dms:Lookup"/>
      </xsd:simpleType>
    </xsd:element>
    <xsd:element name="SIMS_x003a_DISTRICT" ma:index="16" nillable="true" ma:displayName="SIMS:DISTRICT" ma:list="{d2bc0621-1f19-4fe5-8691-f40bbe9dafb5}" ma:internalName="SIMS_x003A_DISTRICT" ma:readOnly="true" ma:showField="DISTRICT" ma:web="bd233b5c-ea0a-48dc-983d-08b3a4998154">
      <xsd:simpleType>
        <xsd:restriction base="dms:Lookup"/>
      </xsd:simpleType>
    </xsd:element>
    <xsd:element name="SIMS_x003a_MPO" ma:index="17" nillable="true" ma:displayName="SIMS:MPO" ma:list="{d2bc0621-1f19-4fe5-8691-f40bbe9dafb5}" ma:internalName="SIMS_x003A_MPO" ma:readOnly="true" ma:showField="MPO" ma:web="bd233b5c-ea0a-48dc-983d-08b3a4998154">
      <xsd:simpleType>
        <xsd:restriction base="dms:Lookup"/>
      </xsd:simpleType>
    </xsd:element>
    <xsd:element name="SIMS_x003a_RPC" ma:index="18" nillable="true" ma:displayName="SIMS:RPC" ma:list="{d2bc0621-1f19-4fe5-8691-f40bbe9dafb5}" ma:internalName="SIMS_x003A_RPC" ma:readOnly="true" ma:showField="RPC" ma:web="bd233b5c-ea0a-48dc-983d-08b3a4998154">
      <xsd:simpleType>
        <xsd:restriction base="dms:Lookup"/>
      </xsd:simpleType>
    </xsd:element>
    <xsd:element name="SIMS_x003a_PROJECT_MANAGER" ma:index="19" nillable="true" ma:displayName="SIMS:PROJECT_MANAGER" ma:list="{d2bc0621-1f19-4fe5-8691-f40bbe9dafb5}" ma:internalName="SIMS_x003A_PROJECT_MANAGER" ma:readOnly="true" ma:showField="PROJECT_MANAGER" ma:web="bd233b5c-ea0a-48dc-983d-08b3a4998154">
      <xsd:simpleType>
        <xsd:restriction base="dms:Lookup"/>
      </xsd:simpleType>
    </xsd:element>
    <xsd:element name="SIMS_x003a_FEDERAL_JOB_NUMBER" ma:index="20" nillable="true" ma:displayName="SIMS:FEDERAL_JOB_NUMBER" ma:list="{d2bc0621-1f19-4fe5-8691-f40bbe9dafb5}" ma:internalName="SIMS_x003A_FEDERAL_JOB_NUMBER" ma:readOnly="true" ma:showField="FEDERAL_JOB_NUMBER" ma:web="bd233b5c-ea0a-48dc-983d-08b3a4998154">
      <xsd:simpleType>
        <xsd:restriction base="dms:Lookup"/>
      </xsd:simpleType>
    </xsd:element>
    <xsd:element name="SIMS_x003a_RESIDENT_ENGINEER" ma:index="21" nillable="true" ma:displayName="SIMS:RESIDENT_ENGINEER" ma:list="{d2bc0621-1f19-4fe5-8691-f40bbe9dafb5}" ma:internalName="SIMS_x003A_RESIDENT_ENGINEER" ma:readOnly="true" ma:showField="RESIDENT_ENGINEER" ma:web="bd233b5c-ea0a-48dc-983d-08b3a4998154">
      <xsd:simpleType>
        <xsd:restriction base="dms:Lookup"/>
      </xsd:simpleType>
    </xsd:element>
    <xsd:element name="SIMS_x003a_FEDERAL_CONTRACT_ID" ma:index="22" nillable="true" ma:displayName="SIMS:FEDERAL_CONTRACT_ID" ma:list="{d2bc0621-1f19-4fe5-8691-f40bbe9dafb5}" ma:internalName="SIMS_x003A_FEDERAL_CONTRACT_ID" ma:readOnly="true" ma:showField="FEDERAL_CONTRACT_ID" ma:web="bd233b5c-ea0a-48dc-983d-08b3a4998154">
      <xsd:simpleType>
        <xsd:restriction base="dms:Lookup"/>
      </xsd:simpleType>
    </xsd:element>
    <xsd:element name="SIMS_x003a_LETTING_DATE" ma:index="23" nillable="true" ma:displayName="SIMS:LETTING_DATE" ma:list="{d2bc0621-1f19-4fe5-8691-f40bbe9dafb5}" ma:internalName="SIMS_x003A_LETTING_DATE" ma:readOnly="true" ma:showField="LETTING_DATE" ma:web="bd233b5c-ea0a-48dc-983d-08b3a4998154">
      <xsd:simpleType>
        <xsd:restriction base="dms:Lookup"/>
      </xsd:simpleType>
    </xsd:element>
    <xsd:element name="SIMS_x003a_REVIEWER" ma:index="24" nillable="true" ma:displayName="SIMS:REVIEWER" ma:list="{d2bc0621-1f19-4fe5-8691-f40bbe9dafb5}" ma:internalName="SIMS_x003A_REVIEWER" ma:readOnly="true" ma:showField="REVIEWER" ma:web="bd233b5c-ea0a-48dc-983d-08b3a4998154">
      <xsd:simpleType>
        <xsd:restriction base="dms:Lookup"/>
      </xsd:simpleType>
    </xsd:element>
    <xsd:element name="SIMS_x003a_COMPLETION_DATE" ma:index="25" nillable="true" ma:displayName="SIMS:COMPLETION_DATE" ma:list="{d2bc0621-1f19-4fe5-8691-f40bbe9dafb5}" ma:internalName="SIMS_x003A_COMPLETION_DATE" ma:readOnly="true" ma:showField="COMPLETION_DATE" ma:web="bd233b5c-ea0a-48dc-983d-08b3a4998154">
      <xsd:simpleType>
        <xsd:restriction base="dms:Lookup"/>
      </xsd:simpleType>
    </xsd:element>
    <xsd:element name="SIMS_x003a_PSE_SUBMITTAL_DATE" ma:index="26" nillable="true" ma:displayName="SIMS:PSE_SUBMITTAL_DATE" ma:list="{d2bc0621-1f19-4fe5-8691-f40bbe9dafb5}" ma:internalName="SIMS_x003A_PSE_SUBMITTAL_DATE" ma:readOnly="true" ma:showField="PSE_SUBMITTAL_DATE" ma:web="bd233b5c-ea0a-48dc-983d-08b3a4998154">
      <xsd:simpleType>
        <xsd:restriction base="dms:Lookup"/>
      </xsd:simpleType>
    </xsd:element>
    <xsd:element name="SIMS_x003a_JOB_NUMBER" ma:index="27" nillable="true" ma:displayName="SIMS:JOB_NUMBER" ma:list="{d2bc0621-1f19-4fe5-8691-f40bbe9dafb5}" ma:internalName="SIMS_x003A_JOB_NUMBER" ma:readOnly="true" ma:showField="Title" ma:web="bd233b5c-ea0a-48dc-983d-08b3a4998154">
      <xsd:simpleType>
        <xsd:restriction base="dms:Lookup"/>
      </xsd:simpleType>
    </xsd:element>
    <xsd:element name="Area_x0020_Engineer" ma:index="28" nillable="true" ma:displayName="Area Engineer" ma:description="(Only add/change these names at the Project Level)" ma:hidden="true" ma:list="UserInfo" ma:SharePointGroup="0" ma:internalName="Area_x0020_Engineer0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ructural_x0020_Project_x0020_Manager" ma:index="29" nillable="true" ma:displayName="Structural Project Manager" ma:description="(Only add/change these names at the Project Level)" ma:hidden="true" ma:list="UserInfo" ma:SharePointGroup="0" ma:internalName="Structural_x0020_Project_x0020_Manag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stimator" ma:index="30" nillable="true" ma:displayName="Estimator" ma:description="(Only add/change these names at the Project Level)" ma:hidden="true" ma:list="UserInfo" ma:SharePointGroup="0" ma:internalName="Estim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IMS" ma:index="31" nillable="true" ma:displayName="SIMS" ma:description="Project name must be same as SIMS" ma:list="{d2bc0621-1f19-4fe5-8691-f40bbe9dafb5}" ma:internalName="SIMS" ma:showField="Title" ma:web="bd233b5c-ea0a-48dc-983d-08b3a4998154">
      <xsd:simpleType>
        <xsd:restriction base="dms:Lookup"/>
      </xsd:simpleType>
    </xsd:element>
    <xsd:element name="SIMS_x003a_ROUTE" ma:index="32" nillable="true" ma:displayName="SIMS:ROUTE" ma:list="{d2bc0621-1f19-4fe5-8691-f40bbe9dafb5}" ma:internalName="SIMS_x003A_ROUTE" ma:readOnly="true" ma:showField="ROUTE" ma:web="bd233b5c-ea0a-48dc-983d-08b3a4998154">
      <xsd:simpleType>
        <xsd:restriction base="dms:Lookup"/>
      </xsd:simpleType>
    </xsd:element>
    <xsd:element name="SIMS_x003a_PRIME_CONTRACTOR" ma:index="33" nillable="true" ma:displayName="SIMS:PRIME_CONTRACTOR" ma:list="{d2bc0621-1f19-4fe5-8691-f40bbe9dafb5}" ma:internalName="SIMS_x003A_PRIME_CONTRACTOR" ma:readOnly="true" ma:showField="PRIME_CONTRACTOR" ma:web="bd233b5c-ea0a-48dc-983d-08b3a4998154">
      <xsd:simpleType>
        <xsd:restriction base="dms:Lookup"/>
      </xsd:simpleType>
    </xsd:element>
    <xsd:element name="Core_Area_x0020_Team_x0020_Members" ma:index="34" nillable="true" ma:displayName="Core_Area Team Members" ma:hidden="true" ma:list="UserInfo" ma:SharePointGroup="0" ma:internalName="Core_Area_x0020_Team_x0020_Members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3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ructural_x0020_Project_x0020_Manager xmlns="bd233b5c-ea0a-48dc-983d-08b3a4998154">
      <UserInfo>
        <DisplayName/>
        <AccountId xsi:nil="true"/>
        <AccountType/>
      </UserInfo>
    </Structural_x0020_Project_x0020_Manager>
    <Core_Area_x0020_Team_x0020_Members xmlns="bd233b5c-ea0a-48dc-983d-08b3a4998154">
      <UserInfo>
        <DisplayName>Marisa Ellison</DisplayName>
        <AccountId>309</AccountId>
        <AccountType/>
      </UserInfo>
      <UserInfo>
        <DisplayName>Gerri Lee Jeffries</DisplayName>
        <AccountId>438</AccountId>
        <AccountType/>
      </UserInfo>
      <UserInfo>
        <DisplayName>Lana J. Mcpike</DisplayName>
        <AccountId>1728</AccountId>
        <AccountType/>
      </UserInfo>
      <UserInfo>
        <DisplayName>Marisa Christy</DisplayName>
        <AccountId>311</AccountId>
        <AccountType/>
      </UserInfo>
      <UserInfo>
        <DisplayName>Brian Moots</DisplayName>
        <AccountId>1051</AccountId>
        <AccountType/>
      </UserInfo>
      <UserInfo>
        <DisplayName>Erin Gruber</DisplayName>
        <AccountId>1117</AccountId>
        <AccountType/>
      </UserInfo>
    </Core_Area_x0020_Team_x0020_Members>
    <Division xmlns="1cda7f23-2e5d-4d05-a902-d84317e23798">DE</Division>
    <Estimator xmlns="bd233b5c-ea0a-48dc-983d-08b3a4998154">
      <UserInfo>
        <DisplayName/>
        <AccountId xsi:nil="true"/>
        <AccountType/>
      </UserInfo>
    </Estimator>
    <Area_x0020_Engineer xmlns="bd233b5c-ea0a-48dc-983d-08b3a4998154">
      <UserInfo>
        <DisplayName>Brian Haeffner</DisplayName>
        <AccountId>412</AccountId>
        <AccountType/>
      </UserInfo>
    </Area_x0020_Engineer>
    <SIMS xmlns="bd233b5c-ea0a-48dc-983d-08b3a4998154">30090</SIMS>
    <Additional_x0020_Comments xmlns="1cda7f23-2e5d-4d05-a902-d84317e237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</spe:Receivers>
</file>

<file path=customXml/item5.xml><?xml version="1.0" encoding="utf-8"?>
<?mso-contentType ?>
<SharedContentType xmlns="Microsoft.SharePoint.Taxonomy.ContentTypeSync" SourceId="18526a58-095d-4362-abb7-7a21836ac56d" ContentTypeId="0x010100DAD67C3D862F4B4088D1B6E42A744A80" PreviousValue="false"/>
</file>

<file path=customXml/itemProps1.xml><?xml version="1.0" encoding="utf-8"?>
<ds:datastoreItem xmlns:ds="http://schemas.openxmlformats.org/officeDocument/2006/customXml" ds:itemID="{F4F8B082-7D13-418A-8DEB-07B903BD41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cda7f23-2e5d-4d05-a902-d84317e23798"/>
    <ds:schemaRef ds:uri="bd233b5c-ea0a-48dc-983d-08b3a49981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F04736-DCFB-42AE-B725-6DCC60EEED9B}">
  <ds:schemaRefs>
    <ds:schemaRef ds:uri="http://schemas.microsoft.com/office/2006/documentManagement/types"/>
    <ds:schemaRef ds:uri="bd233b5c-ea0a-48dc-983d-08b3a499815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1cda7f23-2e5d-4d05-a902-d84317e23798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77F71E8-A35D-4B91-88CB-033CFA5E5AF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CEC5E36-D208-490E-A419-8EAD450B15DB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A98BD176-4538-4D83-BFC5-5A8FAF94AE8D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14569</TotalTime>
  <Words>313</Words>
  <Application>Microsoft Office PowerPoint</Application>
  <PresentationFormat>On-screen Show (4:3)</PresentationFormat>
  <Paragraphs>91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Intersection Safety Improvements</vt:lpstr>
      <vt:lpstr>Community Advisory Group</vt:lpstr>
      <vt:lpstr>Crashes since 1988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Ideas from CAG Meetings</vt:lpstr>
      <vt:lpstr>Intersection Safety Improvements Marion 24, 61 &amp; F</vt:lpstr>
      <vt:lpstr>PowerPoint Presentation</vt:lpstr>
      <vt:lpstr>PowerPoint Presentation</vt:lpstr>
      <vt:lpstr>PowerPoint Presentation</vt:lpstr>
      <vt:lpstr>PowerPoint Presentation</vt:lpstr>
      <vt:lpstr>Project  Cost and Schedule</vt:lpstr>
      <vt:lpstr>Construction Impacts</vt:lpstr>
      <vt:lpstr>PowerPoint Presentation</vt:lpstr>
    </vt:vector>
  </TitlesOfParts>
  <Company>MoDOT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Haeffner</dc:creator>
  <cp:lastModifiedBy>Marisa Ellison</cp:lastModifiedBy>
  <cp:revision>127</cp:revision>
  <cp:lastPrinted>2017-02-17T16:07:46Z</cp:lastPrinted>
  <dcterms:created xsi:type="dcterms:W3CDTF">2016-12-02T19:39:46Z</dcterms:created>
  <dcterms:modified xsi:type="dcterms:W3CDTF">2019-03-26T20:40:35Z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0x010100DAD67C3D862F4B4088D1B6E42A744A8000CF8A06E306ACC14D91927D21FA53DE80</vt:lpwstr>
  </property>
  <property fmtid="{D5CDD505-2E9C-101B-9397-08002B2CF9AE}" pid="3" name="Order">
    <vt:r8>37435000</vt:r8>
  </property>
  <property fmtid="{D5CDD505-2E9C-101B-9397-08002B2CF9AE}" pid="4" name="HasAttachments">
    <vt:bool>false</vt:bool>
  </property>
  <property fmtid="{D5CDD505-2E9C-101B-9397-08002B2CF9AE}" pid="5" name="_dlc_policyId">
    <vt:lpwstr/>
  </property>
  <property fmtid="{D5CDD505-2E9C-101B-9397-08002B2CF9AE}" pid="6" name="ItemRetentionFormula">
    <vt:lpwstr/>
  </property>
</Properties>
</file>