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</p:sldIdLst>
  <p:sldSz cx="9144000" cy="6858000" type="screen4x3"/>
  <p:notesSz cx="9296400" cy="14782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4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B85A03E4-21AC-40F5-860A-6FC7E08C6947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22A3511E-AE39-4E88-83FE-B0569800A99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03E4-21AC-40F5-860A-6FC7E08C6947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A3511E-AE39-4E88-83FE-B0569800A99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03E4-21AC-40F5-860A-6FC7E08C6947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A3511E-AE39-4E88-83FE-B0569800A99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03E4-21AC-40F5-860A-6FC7E08C6947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A3511E-AE39-4E88-83FE-B0569800A99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B85A03E4-21AC-40F5-860A-6FC7E08C6947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22A3511E-AE39-4E88-83FE-B0569800A99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03E4-21AC-40F5-860A-6FC7E08C6947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A3511E-AE39-4E88-83FE-B0569800A99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03E4-21AC-40F5-860A-6FC7E08C6947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A3511E-AE39-4E88-83FE-B0569800A99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03E4-21AC-40F5-860A-6FC7E08C6947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A3511E-AE39-4E88-83FE-B0569800A99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03E4-21AC-40F5-860A-6FC7E08C6947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A3511E-AE39-4E88-83FE-B0569800A99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03E4-21AC-40F5-860A-6FC7E08C6947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A3511E-AE39-4E88-83FE-B0569800A99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03E4-21AC-40F5-860A-6FC7E08C6947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A3511E-AE39-4E88-83FE-B0569800A99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A3511E-AE39-4E88-83FE-B0569800A9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85A03E4-21AC-40F5-860A-6FC7E08C6947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hyperlink" Target="http://motraction.com/" TargetMode="External"/><Relationship Id="rId18" Type="http://schemas.openxmlformats.org/officeDocument/2006/relationships/image" Target="../media/image12.png"/><Relationship Id="rId3" Type="http://schemas.openxmlformats.org/officeDocument/2006/relationships/hyperlink" Target="https://savemolives.com/" TargetMode="External"/><Relationship Id="rId21" Type="http://schemas.openxmlformats.org/officeDocument/2006/relationships/hyperlink" Target="https://firstimpact.missouri.edu/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hyperlink" Target="https://www.facebook.com/saveMOlives" TargetMode="External"/><Relationship Id="rId2" Type="http://schemas.openxmlformats.org/officeDocument/2006/relationships/image" Target="../media/image3.jpeg"/><Relationship Id="rId16" Type="http://schemas.openxmlformats.org/officeDocument/2006/relationships/image" Target="../media/image11.emf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avemolives.com/news-resources/news-item/st.-louis-youth-drive-for-tomorrow" TargetMode="External"/><Relationship Id="rId11" Type="http://schemas.openxmlformats.org/officeDocument/2006/relationships/hyperlink" Target="https://www.missourisafeandsober.com/" TargetMode="External"/><Relationship Id="rId24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hyperlink" Target="http://www.kmafoundation.org/index.html" TargetMode="External"/><Relationship Id="rId23" Type="http://schemas.openxmlformats.org/officeDocument/2006/relationships/hyperlink" Target="https://www.madd.org/the-solution/teen-drinking-prevention/" TargetMode="External"/><Relationship Id="rId10" Type="http://schemas.openxmlformats.org/officeDocument/2006/relationships/image" Target="../media/image8.png"/><Relationship Id="rId19" Type="http://schemas.openxmlformats.org/officeDocument/2006/relationships/hyperlink" Target="https://twitter.com/savemolives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savemolives.com/it-only-takes-one" TargetMode="External"/><Relationship Id="rId14" Type="http://schemas.openxmlformats.org/officeDocument/2006/relationships/image" Target="../media/image10.png"/><Relationship Id="rId2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1" name="Picture 37" descr="C:\Users\KRENNT\AppData\Local\Microsoft\Windows\Temporary Internet Files\Content.IE5\7T9IXWV0\Depositphotos_6113901_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785" y="933522"/>
            <a:ext cx="6846430" cy="546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RENNT\Downloads\MCRS%20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11" y="5665550"/>
            <a:ext cx="1953285" cy="88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RENNT\Downloads\saveMOlives.png">
            <a:hlinkClick r:id="rId3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11" y="6554470"/>
            <a:ext cx="2257425" cy="231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KRENNT\Krenning\Safety Engineering\Safety Blueprint Coalition\Drive For Tomorrow\drivefortomorrow2a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5" y="138069"/>
            <a:ext cx="3625693" cy="18994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KRENNT\AppData\Local\Microsoft\Windows\Temporary Internet Files\Content.IE5\6DEWQ6VO\make-a-difference-onyx-truth-620x400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621" y="-1"/>
            <a:ext cx="1583379" cy="102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11" y="3365862"/>
            <a:ext cx="1482590" cy="1619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35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673" y="3984078"/>
            <a:ext cx="1386240" cy="10570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36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36" y="2037535"/>
            <a:ext cx="2351337" cy="3605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32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765" y="4947471"/>
            <a:ext cx="2093651" cy="16950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63" name="Picture 39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912" y="6332896"/>
            <a:ext cx="448117" cy="44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Picture 40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55" y="6332896"/>
            <a:ext cx="440170" cy="44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28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333" y="2398073"/>
            <a:ext cx="1979580" cy="862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>
            <a:hlinkClick r:id="rId23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254" y="3743817"/>
            <a:ext cx="1238250" cy="54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83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1751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Composite</vt:lpstr>
      <vt:lpstr>PowerPoint Presentation</vt:lpstr>
    </vt:vector>
  </TitlesOfParts>
  <Company>MoDOT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TERESA A KRENNING</dc:creator>
  <cp:lastModifiedBy>TERESA A KRENNING</cp:lastModifiedBy>
  <cp:revision>45</cp:revision>
  <cp:lastPrinted>2017-04-13T18:51:25Z</cp:lastPrinted>
  <dcterms:created xsi:type="dcterms:W3CDTF">2017-04-05T15:48:24Z</dcterms:created>
  <dcterms:modified xsi:type="dcterms:W3CDTF">2018-03-22T19:11:12Z</dcterms:modified>
</cp:coreProperties>
</file>