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23" r:id="rId6"/>
    <p:sldId id="258" r:id="rId7"/>
    <p:sldId id="257" r:id="rId8"/>
    <p:sldId id="286" r:id="rId9"/>
    <p:sldId id="287" r:id="rId10"/>
    <p:sldId id="289" r:id="rId11"/>
    <p:sldId id="290" r:id="rId12"/>
    <p:sldId id="298" r:id="rId13"/>
    <p:sldId id="299" r:id="rId14"/>
    <p:sldId id="300" r:id="rId15"/>
    <p:sldId id="301" r:id="rId16"/>
    <p:sldId id="302" r:id="rId17"/>
    <p:sldId id="283" r:id="rId18"/>
    <p:sldId id="284" r:id="rId19"/>
    <p:sldId id="280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E23"/>
    <a:srgbClr val="C4BA96"/>
    <a:srgbClr val="015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39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lans Taylor" userId="35fbff33-4afa-4def-90eb-9f67beff3aee" providerId="ADAL" clId="{FEAD701E-E1BE-49AA-B865-AF2D558455B4}"/>
    <pc:docChg chg="delSld modSld">
      <pc:chgData name="Llans Taylor" userId="35fbff33-4afa-4def-90eb-9f67beff3aee" providerId="ADAL" clId="{FEAD701E-E1BE-49AA-B865-AF2D558455B4}" dt="2023-07-25T16:29:12.875" v="16" actId="14826"/>
      <pc:docMkLst>
        <pc:docMk/>
      </pc:docMkLst>
      <pc:sldChg chg="modSp mod">
        <pc:chgData name="Llans Taylor" userId="35fbff33-4afa-4def-90eb-9f67beff3aee" providerId="ADAL" clId="{FEAD701E-E1BE-49AA-B865-AF2D558455B4}" dt="2023-07-25T16:29:06.250" v="15" actId="14826"/>
        <pc:sldMkLst>
          <pc:docMk/>
          <pc:sldMk cId="3239532281" sldId="256"/>
        </pc:sldMkLst>
        <pc:spChg chg="mod">
          <ac:chgData name="Llans Taylor" userId="35fbff33-4afa-4def-90eb-9f67beff3aee" providerId="ADAL" clId="{FEAD701E-E1BE-49AA-B865-AF2D558455B4}" dt="2023-07-12T19:04:44.052" v="14" actId="20577"/>
          <ac:spMkLst>
            <pc:docMk/>
            <pc:sldMk cId="3239532281" sldId="256"/>
            <ac:spMk id="3" creationId="{9D1DD683-A48E-4D8D-8B74-B8329730033D}"/>
          </ac:spMkLst>
        </pc:spChg>
        <pc:picChg chg="mod">
          <ac:chgData name="Llans Taylor" userId="35fbff33-4afa-4def-90eb-9f67beff3aee" providerId="ADAL" clId="{FEAD701E-E1BE-49AA-B865-AF2D558455B4}" dt="2023-07-25T16:29:06.250" v="15" actId="14826"/>
          <ac:picMkLst>
            <pc:docMk/>
            <pc:sldMk cId="3239532281" sldId="256"/>
            <ac:picMk id="4" creationId="{BB90736F-B082-5B0A-2B49-08BE7DBB39CC}"/>
          </ac:picMkLst>
        </pc:picChg>
      </pc:sldChg>
      <pc:sldChg chg="del">
        <pc:chgData name="Llans Taylor" userId="35fbff33-4afa-4def-90eb-9f67beff3aee" providerId="ADAL" clId="{FEAD701E-E1BE-49AA-B865-AF2D558455B4}" dt="2023-07-12T15:12:12.498" v="0" actId="2696"/>
        <pc:sldMkLst>
          <pc:docMk/>
          <pc:sldMk cId="2200498389" sldId="267"/>
        </pc:sldMkLst>
      </pc:sldChg>
      <pc:sldChg chg="del">
        <pc:chgData name="Llans Taylor" userId="35fbff33-4afa-4def-90eb-9f67beff3aee" providerId="ADAL" clId="{FEAD701E-E1BE-49AA-B865-AF2D558455B4}" dt="2023-07-12T15:12:12.498" v="0" actId="2696"/>
        <pc:sldMkLst>
          <pc:docMk/>
          <pc:sldMk cId="3580231991" sldId="273"/>
        </pc:sldMkLst>
      </pc:sldChg>
      <pc:sldChg chg="del">
        <pc:chgData name="Llans Taylor" userId="35fbff33-4afa-4def-90eb-9f67beff3aee" providerId="ADAL" clId="{FEAD701E-E1BE-49AA-B865-AF2D558455B4}" dt="2023-07-12T15:12:12.498" v="0" actId="2696"/>
        <pc:sldMkLst>
          <pc:docMk/>
          <pc:sldMk cId="3391342552" sldId="275"/>
        </pc:sldMkLst>
      </pc:sldChg>
      <pc:sldChg chg="modSp mod">
        <pc:chgData name="Llans Taylor" userId="35fbff33-4afa-4def-90eb-9f67beff3aee" providerId="ADAL" clId="{FEAD701E-E1BE-49AA-B865-AF2D558455B4}" dt="2023-07-25T16:29:12.875" v="16" actId="14826"/>
        <pc:sldMkLst>
          <pc:docMk/>
          <pc:sldMk cId="3308875618" sldId="286"/>
        </pc:sldMkLst>
        <pc:picChg chg="mod">
          <ac:chgData name="Llans Taylor" userId="35fbff33-4afa-4def-90eb-9f67beff3aee" providerId="ADAL" clId="{FEAD701E-E1BE-49AA-B865-AF2D558455B4}" dt="2023-07-25T16:29:12.875" v="16" actId="14826"/>
          <ac:picMkLst>
            <pc:docMk/>
            <pc:sldMk cId="3308875618" sldId="286"/>
            <ac:picMk id="2" creationId="{1228B99B-DEC3-4242-E34F-502CDB4E4201}"/>
          </ac:picMkLst>
        </pc:picChg>
      </pc:sldChg>
      <pc:sldChg chg="del">
        <pc:chgData name="Llans Taylor" userId="35fbff33-4afa-4def-90eb-9f67beff3aee" providerId="ADAL" clId="{FEAD701E-E1BE-49AA-B865-AF2D558455B4}" dt="2023-07-12T15:12:12.498" v="0" actId="2696"/>
        <pc:sldMkLst>
          <pc:docMk/>
          <pc:sldMk cId="1268053261" sldId="291"/>
        </pc:sldMkLst>
      </pc:sldChg>
      <pc:sldChg chg="del">
        <pc:chgData name="Llans Taylor" userId="35fbff33-4afa-4def-90eb-9f67beff3aee" providerId="ADAL" clId="{FEAD701E-E1BE-49AA-B865-AF2D558455B4}" dt="2023-07-12T15:12:12.498" v="0" actId="2696"/>
        <pc:sldMkLst>
          <pc:docMk/>
          <pc:sldMk cId="2752175992" sldId="292"/>
        </pc:sldMkLst>
      </pc:sldChg>
      <pc:sldChg chg="del">
        <pc:chgData name="Llans Taylor" userId="35fbff33-4afa-4def-90eb-9f67beff3aee" providerId="ADAL" clId="{FEAD701E-E1BE-49AA-B865-AF2D558455B4}" dt="2023-07-12T15:12:12.498" v="0" actId="2696"/>
        <pc:sldMkLst>
          <pc:docMk/>
          <pc:sldMk cId="2139657022" sldId="293"/>
        </pc:sldMkLst>
      </pc:sldChg>
      <pc:sldChg chg="del">
        <pc:chgData name="Llans Taylor" userId="35fbff33-4afa-4def-90eb-9f67beff3aee" providerId="ADAL" clId="{FEAD701E-E1BE-49AA-B865-AF2D558455B4}" dt="2023-07-12T15:12:12.498" v="0" actId="2696"/>
        <pc:sldMkLst>
          <pc:docMk/>
          <pc:sldMk cId="1239283565" sldId="294"/>
        </pc:sldMkLst>
      </pc:sldChg>
      <pc:sldChg chg="del">
        <pc:chgData name="Llans Taylor" userId="35fbff33-4afa-4def-90eb-9f67beff3aee" providerId="ADAL" clId="{FEAD701E-E1BE-49AA-B865-AF2D558455B4}" dt="2023-07-12T15:12:12.498" v="0" actId="2696"/>
        <pc:sldMkLst>
          <pc:docMk/>
          <pc:sldMk cId="1192058181" sldId="295"/>
        </pc:sldMkLst>
      </pc:sldChg>
      <pc:sldChg chg="del">
        <pc:chgData name="Llans Taylor" userId="35fbff33-4afa-4def-90eb-9f67beff3aee" providerId="ADAL" clId="{FEAD701E-E1BE-49AA-B865-AF2D558455B4}" dt="2023-07-12T15:12:12.498" v="0" actId="2696"/>
        <pc:sldMkLst>
          <pc:docMk/>
          <pc:sldMk cId="3255895287" sldId="296"/>
        </pc:sldMkLst>
      </pc:sldChg>
      <pc:sldChg chg="del">
        <pc:chgData name="Llans Taylor" userId="35fbff33-4afa-4def-90eb-9f67beff3aee" providerId="ADAL" clId="{FEAD701E-E1BE-49AA-B865-AF2D558455B4}" dt="2023-07-12T15:12:12.498" v="0" actId="2696"/>
        <pc:sldMkLst>
          <pc:docMk/>
          <pc:sldMk cId="1750225417" sldId="297"/>
        </pc:sldMkLst>
      </pc:sldChg>
      <pc:sldChg chg="del">
        <pc:chgData name="Llans Taylor" userId="35fbff33-4afa-4def-90eb-9f67beff3aee" providerId="ADAL" clId="{FEAD701E-E1BE-49AA-B865-AF2D558455B4}" dt="2023-07-12T15:12:23.854" v="1" actId="2696"/>
        <pc:sldMkLst>
          <pc:docMk/>
          <pc:sldMk cId="831461495" sldId="303"/>
        </pc:sldMkLst>
      </pc:sldChg>
      <pc:sldChg chg="del">
        <pc:chgData name="Llans Taylor" userId="35fbff33-4afa-4def-90eb-9f67beff3aee" providerId="ADAL" clId="{FEAD701E-E1BE-49AA-B865-AF2D558455B4}" dt="2023-07-12T15:12:23.854" v="1" actId="2696"/>
        <pc:sldMkLst>
          <pc:docMk/>
          <pc:sldMk cId="1480037038" sldId="304"/>
        </pc:sldMkLst>
      </pc:sldChg>
      <pc:sldChg chg="del">
        <pc:chgData name="Llans Taylor" userId="35fbff33-4afa-4def-90eb-9f67beff3aee" providerId="ADAL" clId="{FEAD701E-E1BE-49AA-B865-AF2D558455B4}" dt="2023-07-12T15:12:23.854" v="1" actId="2696"/>
        <pc:sldMkLst>
          <pc:docMk/>
          <pc:sldMk cId="4053261162" sldId="305"/>
        </pc:sldMkLst>
      </pc:sldChg>
      <pc:sldChg chg="del">
        <pc:chgData name="Llans Taylor" userId="35fbff33-4afa-4def-90eb-9f67beff3aee" providerId="ADAL" clId="{FEAD701E-E1BE-49AA-B865-AF2D558455B4}" dt="2023-07-12T15:12:23.854" v="1" actId="2696"/>
        <pc:sldMkLst>
          <pc:docMk/>
          <pc:sldMk cId="375316925" sldId="306"/>
        </pc:sldMkLst>
      </pc:sldChg>
      <pc:sldChg chg="del">
        <pc:chgData name="Llans Taylor" userId="35fbff33-4afa-4def-90eb-9f67beff3aee" providerId="ADAL" clId="{FEAD701E-E1BE-49AA-B865-AF2D558455B4}" dt="2023-07-12T15:12:23.854" v="1" actId="2696"/>
        <pc:sldMkLst>
          <pc:docMk/>
          <pc:sldMk cId="81037042" sldId="307"/>
        </pc:sldMkLst>
      </pc:sldChg>
      <pc:sldChg chg="del">
        <pc:chgData name="Llans Taylor" userId="35fbff33-4afa-4def-90eb-9f67beff3aee" providerId="ADAL" clId="{FEAD701E-E1BE-49AA-B865-AF2D558455B4}" dt="2023-07-12T15:12:23.854" v="1" actId="2696"/>
        <pc:sldMkLst>
          <pc:docMk/>
          <pc:sldMk cId="4158065724" sldId="308"/>
        </pc:sldMkLst>
      </pc:sldChg>
      <pc:sldChg chg="del">
        <pc:chgData name="Llans Taylor" userId="35fbff33-4afa-4def-90eb-9f67beff3aee" providerId="ADAL" clId="{FEAD701E-E1BE-49AA-B865-AF2D558455B4}" dt="2023-07-12T15:12:23.854" v="1" actId="2696"/>
        <pc:sldMkLst>
          <pc:docMk/>
          <pc:sldMk cId="1328115474" sldId="309"/>
        </pc:sldMkLst>
      </pc:sldChg>
      <pc:sldChg chg="del">
        <pc:chgData name="Llans Taylor" userId="35fbff33-4afa-4def-90eb-9f67beff3aee" providerId="ADAL" clId="{FEAD701E-E1BE-49AA-B865-AF2D558455B4}" dt="2023-07-12T15:12:23.854" v="1" actId="2696"/>
        <pc:sldMkLst>
          <pc:docMk/>
          <pc:sldMk cId="812357833" sldId="310"/>
        </pc:sldMkLst>
      </pc:sldChg>
      <pc:sldChg chg="del">
        <pc:chgData name="Llans Taylor" userId="35fbff33-4afa-4def-90eb-9f67beff3aee" providerId="ADAL" clId="{FEAD701E-E1BE-49AA-B865-AF2D558455B4}" dt="2023-07-12T15:12:23.854" v="1" actId="2696"/>
        <pc:sldMkLst>
          <pc:docMk/>
          <pc:sldMk cId="2215169547" sldId="311"/>
        </pc:sldMkLst>
      </pc:sldChg>
      <pc:sldChg chg="del">
        <pc:chgData name="Llans Taylor" userId="35fbff33-4afa-4def-90eb-9f67beff3aee" providerId="ADAL" clId="{FEAD701E-E1BE-49AA-B865-AF2D558455B4}" dt="2023-07-12T15:12:23.854" v="1" actId="2696"/>
        <pc:sldMkLst>
          <pc:docMk/>
          <pc:sldMk cId="4178000340" sldId="312"/>
        </pc:sldMkLst>
      </pc:sldChg>
      <pc:sldChg chg="del">
        <pc:chgData name="Llans Taylor" userId="35fbff33-4afa-4def-90eb-9f67beff3aee" providerId="ADAL" clId="{FEAD701E-E1BE-49AA-B865-AF2D558455B4}" dt="2023-07-12T15:12:23.854" v="1" actId="2696"/>
        <pc:sldMkLst>
          <pc:docMk/>
          <pc:sldMk cId="883895420" sldId="313"/>
        </pc:sldMkLst>
      </pc:sldChg>
      <pc:sldChg chg="del">
        <pc:chgData name="Llans Taylor" userId="35fbff33-4afa-4def-90eb-9f67beff3aee" providerId="ADAL" clId="{FEAD701E-E1BE-49AA-B865-AF2D558455B4}" dt="2023-07-12T15:12:23.854" v="1" actId="2696"/>
        <pc:sldMkLst>
          <pc:docMk/>
          <pc:sldMk cId="860946750" sldId="314"/>
        </pc:sldMkLst>
      </pc:sldChg>
      <pc:sldChg chg="del">
        <pc:chgData name="Llans Taylor" userId="35fbff33-4afa-4def-90eb-9f67beff3aee" providerId="ADAL" clId="{FEAD701E-E1BE-49AA-B865-AF2D558455B4}" dt="2023-07-12T15:12:23.854" v="1" actId="2696"/>
        <pc:sldMkLst>
          <pc:docMk/>
          <pc:sldMk cId="2846158244" sldId="315"/>
        </pc:sldMkLst>
      </pc:sldChg>
      <pc:sldChg chg="del">
        <pc:chgData name="Llans Taylor" userId="35fbff33-4afa-4def-90eb-9f67beff3aee" providerId="ADAL" clId="{FEAD701E-E1BE-49AA-B865-AF2D558455B4}" dt="2023-07-12T15:12:23.854" v="1" actId="2696"/>
        <pc:sldMkLst>
          <pc:docMk/>
          <pc:sldMk cId="2284613125" sldId="316"/>
        </pc:sldMkLst>
      </pc:sldChg>
      <pc:sldChg chg="del">
        <pc:chgData name="Llans Taylor" userId="35fbff33-4afa-4def-90eb-9f67beff3aee" providerId="ADAL" clId="{FEAD701E-E1BE-49AA-B865-AF2D558455B4}" dt="2023-07-12T15:12:23.854" v="1" actId="2696"/>
        <pc:sldMkLst>
          <pc:docMk/>
          <pc:sldMk cId="4215456936" sldId="317"/>
        </pc:sldMkLst>
      </pc:sldChg>
      <pc:sldChg chg="del">
        <pc:chgData name="Llans Taylor" userId="35fbff33-4afa-4def-90eb-9f67beff3aee" providerId="ADAL" clId="{FEAD701E-E1BE-49AA-B865-AF2D558455B4}" dt="2023-07-12T15:12:23.854" v="1" actId="2696"/>
        <pc:sldMkLst>
          <pc:docMk/>
          <pc:sldMk cId="3284373241" sldId="318"/>
        </pc:sldMkLst>
      </pc:sldChg>
      <pc:sldChg chg="del">
        <pc:chgData name="Llans Taylor" userId="35fbff33-4afa-4def-90eb-9f67beff3aee" providerId="ADAL" clId="{FEAD701E-E1BE-49AA-B865-AF2D558455B4}" dt="2023-07-12T15:12:23.854" v="1" actId="2696"/>
        <pc:sldMkLst>
          <pc:docMk/>
          <pc:sldMk cId="263820227" sldId="319"/>
        </pc:sldMkLst>
      </pc:sldChg>
      <pc:sldChg chg="del">
        <pc:chgData name="Llans Taylor" userId="35fbff33-4afa-4def-90eb-9f67beff3aee" providerId="ADAL" clId="{FEAD701E-E1BE-49AA-B865-AF2D558455B4}" dt="2023-07-12T15:12:23.854" v="1" actId="2696"/>
        <pc:sldMkLst>
          <pc:docMk/>
          <pc:sldMk cId="2304250117" sldId="320"/>
        </pc:sldMkLst>
      </pc:sldChg>
      <pc:sldChg chg="del">
        <pc:chgData name="Llans Taylor" userId="35fbff33-4afa-4def-90eb-9f67beff3aee" providerId="ADAL" clId="{FEAD701E-E1BE-49AA-B865-AF2D558455B4}" dt="2023-07-12T15:12:23.854" v="1" actId="2696"/>
        <pc:sldMkLst>
          <pc:docMk/>
          <pc:sldMk cId="1885723534" sldId="321"/>
        </pc:sldMkLst>
      </pc:sldChg>
      <pc:sldChg chg="del">
        <pc:chgData name="Llans Taylor" userId="35fbff33-4afa-4def-90eb-9f67beff3aee" providerId="ADAL" clId="{FEAD701E-E1BE-49AA-B865-AF2D558455B4}" dt="2023-07-12T15:12:23.854" v="1" actId="2696"/>
        <pc:sldMkLst>
          <pc:docMk/>
          <pc:sldMk cId="3368311250" sldId="322"/>
        </pc:sldMkLst>
      </pc:sldChg>
    </pc:docChg>
  </pc:docChgLst>
  <pc:docChgLst>
    <pc:chgData name="Llans Taylor" userId="35fbff33-4afa-4def-90eb-9f67beff3aee" providerId="ADAL" clId="{93E4C892-265E-4CBD-AC48-3A2D9CE83DD5}"/>
    <pc:docChg chg="undo custSel addSld delSld modSld">
      <pc:chgData name="Llans Taylor" userId="35fbff33-4afa-4def-90eb-9f67beff3aee" providerId="ADAL" clId="{93E4C892-265E-4CBD-AC48-3A2D9CE83DD5}" dt="2023-07-12T15:04:59.952" v="641" actId="14826"/>
      <pc:docMkLst>
        <pc:docMk/>
      </pc:docMkLst>
      <pc:sldChg chg="modSp mod">
        <pc:chgData name="Llans Taylor" userId="35fbff33-4afa-4def-90eb-9f67beff3aee" providerId="ADAL" clId="{93E4C892-265E-4CBD-AC48-3A2D9CE83DD5}" dt="2023-07-12T15:01:24.989" v="639" actId="14826"/>
        <pc:sldMkLst>
          <pc:docMk/>
          <pc:sldMk cId="3239532281" sldId="256"/>
        </pc:sldMkLst>
        <pc:picChg chg="mod">
          <ac:chgData name="Llans Taylor" userId="35fbff33-4afa-4def-90eb-9f67beff3aee" providerId="ADAL" clId="{93E4C892-265E-4CBD-AC48-3A2D9CE83DD5}" dt="2023-07-12T15:01:24.989" v="639" actId="14826"/>
          <ac:picMkLst>
            <pc:docMk/>
            <pc:sldMk cId="3239532281" sldId="256"/>
            <ac:picMk id="4" creationId="{BB90736F-B082-5B0A-2B49-08BE7DBB39CC}"/>
          </ac:picMkLst>
        </pc:picChg>
      </pc:sldChg>
      <pc:sldChg chg="modSp mod">
        <pc:chgData name="Llans Taylor" userId="35fbff33-4afa-4def-90eb-9f67beff3aee" providerId="ADAL" clId="{93E4C892-265E-4CBD-AC48-3A2D9CE83DD5}" dt="2023-07-12T13:01:28.085" v="218" actId="20577"/>
        <pc:sldMkLst>
          <pc:docMk/>
          <pc:sldMk cId="3704258604" sldId="257"/>
        </pc:sldMkLst>
        <pc:spChg chg="mod">
          <ac:chgData name="Llans Taylor" userId="35fbff33-4afa-4def-90eb-9f67beff3aee" providerId="ADAL" clId="{93E4C892-265E-4CBD-AC48-3A2D9CE83DD5}" dt="2023-07-12T13:01:28.085" v="218" actId="20577"/>
          <ac:spMkLst>
            <pc:docMk/>
            <pc:sldMk cId="3704258604" sldId="257"/>
            <ac:spMk id="151" creationId="{EE10FBF2-ED93-43FC-88E6-8DC793ECFCFF}"/>
          </ac:spMkLst>
        </pc:spChg>
      </pc:sldChg>
      <pc:sldChg chg="modSp mod">
        <pc:chgData name="Llans Taylor" userId="35fbff33-4afa-4def-90eb-9f67beff3aee" providerId="ADAL" clId="{93E4C892-265E-4CBD-AC48-3A2D9CE83DD5}" dt="2023-07-12T15:04:59.952" v="641" actId="14826"/>
        <pc:sldMkLst>
          <pc:docMk/>
          <pc:sldMk cId="2269248240" sldId="258"/>
        </pc:sldMkLst>
        <pc:picChg chg="mod">
          <ac:chgData name="Llans Taylor" userId="35fbff33-4afa-4def-90eb-9f67beff3aee" providerId="ADAL" clId="{93E4C892-265E-4CBD-AC48-3A2D9CE83DD5}" dt="2023-07-12T15:04:59.952" v="641" actId="14826"/>
          <ac:picMkLst>
            <pc:docMk/>
            <pc:sldMk cId="2269248240" sldId="258"/>
            <ac:picMk id="15" creationId="{99012170-D7BE-41D4-BE2F-6F6B86813BEE}"/>
          </ac:picMkLst>
        </pc:picChg>
      </pc:sldChg>
      <pc:sldChg chg="modSp mod">
        <pc:chgData name="Llans Taylor" userId="35fbff33-4afa-4def-90eb-9f67beff3aee" providerId="ADAL" clId="{93E4C892-265E-4CBD-AC48-3A2D9CE83DD5}" dt="2023-07-12T13:28:24.591" v="220" actId="20577"/>
        <pc:sldMkLst>
          <pc:docMk/>
          <pc:sldMk cId="2200498389" sldId="267"/>
        </pc:sldMkLst>
        <pc:spChg chg="mod">
          <ac:chgData name="Llans Taylor" userId="35fbff33-4afa-4def-90eb-9f67beff3aee" providerId="ADAL" clId="{93E4C892-265E-4CBD-AC48-3A2D9CE83DD5}" dt="2023-07-12T13:28:24.591" v="220" actId="20577"/>
          <ac:spMkLst>
            <pc:docMk/>
            <pc:sldMk cId="2200498389" sldId="267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2:36:32.578" v="216" actId="14826"/>
          <ac:picMkLst>
            <pc:docMk/>
            <pc:sldMk cId="2200498389" sldId="267"/>
            <ac:picMk id="5" creationId="{B8768D9D-3E84-4C3D-BACD-226F96573780}"/>
          </ac:picMkLst>
        </pc:picChg>
      </pc:sldChg>
      <pc:sldChg chg="modSp mod">
        <pc:chgData name="Llans Taylor" userId="35fbff33-4afa-4def-90eb-9f67beff3aee" providerId="ADAL" clId="{93E4C892-265E-4CBD-AC48-3A2D9CE83DD5}" dt="2023-07-12T13:31:29.838" v="226" actId="20577"/>
        <pc:sldMkLst>
          <pc:docMk/>
          <pc:sldMk cId="3580231991" sldId="273"/>
        </pc:sldMkLst>
        <pc:spChg chg="mod">
          <ac:chgData name="Llans Taylor" userId="35fbff33-4afa-4def-90eb-9f67beff3aee" providerId="ADAL" clId="{93E4C892-265E-4CBD-AC48-3A2D9CE83DD5}" dt="2023-07-12T13:31:29.838" v="226" actId="20577"/>
          <ac:spMkLst>
            <pc:docMk/>
            <pc:sldMk cId="3580231991" sldId="273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3:31:21.776" v="225" actId="14826"/>
          <ac:picMkLst>
            <pc:docMk/>
            <pc:sldMk cId="3580231991" sldId="273"/>
            <ac:picMk id="3" creationId="{3FB84E2E-EE2D-4D31-9F95-4EBB6155B09F}"/>
          </ac:picMkLst>
        </pc:picChg>
      </pc:sldChg>
      <pc:sldChg chg="modSp mod">
        <pc:chgData name="Llans Taylor" userId="35fbff33-4afa-4def-90eb-9f67beff3aee" providerId="ADAL" clId="{93E4C892-265E-4CBD-AC48-3A2D9CE83DD5}" dt="2023-07-12T13:38:25.978" v="281" actId="20577"/>
        <pc:sldMkLst>
          <pc:docMk/>
          <pc:sldMk cId="3391342552" sldId="275"/>
        </pc:sldMkLst>
        <pc:spChg chg="mod">
          <ac:chgData name="Llans Taylor" userId="35fbff33-4afa-4def-90eb-9f67beff3aee" providerId="ADAL" clId="{93E4C892-265E-4CBD-AC48-3A2D9CE83DD5}" dt="2023-07-12T13:38:25.978" v="281" actId="20577"/>
          <ac:spMkLst>
            <pc:docMk/>
            <pc:sldMk cId="3391342552" sldId="275"/>
            <ac:spMk id="3" creationId="{A5FB7068-D544-42B1-85F4-8A7EFF295FD6}"/>
          </ac:spMkLst>
        </pc:spChg>
        <pc:graphicFrameChg chg="mod modGraphic">
          <ac:chgData name="Llans Taylor" userId="35fbff33-4afa-4def-90eb-9f67beff3aee" providerId="ADAL" clId="{93E4C892-265E-4CBD-AC48-3A2D9CE83DD5}" dt="2023-07-12T13:37:52.213" v="279" actId="207"/>
          <ac:graphicFrameMkLst>
            <pc:docMk/>
            <pc:sldMk cId="3391342552" sldId="275"/>
            <ac:graphicFrameMk id="2" creationId="{456196EE-DFA8-4872-8D0D-C1DD6F585144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15:58.431" v="462" actId="20577"/>
        <pc:sldMkLst>
          <pc:docMk/>
          <pc:sldMk cId="502660325" sldId="283"/>
        </pc:sldMkLst>
        <pc:graphicFrameChg chg="mod modGraphic">
          <ac:chgData name="Llans Taylor" userId="35fbff33-4afa-4def-90eb-9f67beff3aee" providerId="ADAL" clId="{93E4C892-265E-4CBD-AC48-3A2D9CE83DD5}" dt="2023-07-12T14:15:58.431" v="462" actId="20577"/>
          <ac:graphicFrameMkLst>
            <pc:docMk/>
            <pc:sldMk cId="502660325" sldId="283"/>
            <ac:graphicFrameMk id="2" creationId="{969289E1-C74F-4DA1-915B-23EBFD0FCE1D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14:27.291" v="445" actId="255"/>
        <pc:sldMkLst>
          <pc:docMk/>
          <pc:sldMk cId="1330166403" sldId="284"/>
        </pc:sldMkLst>
        <pc:graphicFrameChg chg="mod modGraphic">
          <ac:chgData name="Llans Taylor" userId="35fbff33-4afa-4def-90eb-9f67beff3aee" providerId="ADAL" clId="{93E4C892-265E-4CBD-AC48-3A2D9CE83DD5}" dt="2023-07-12T14:14:27.291" v="445" actId="255"/>
          <ac:graphicFrameMkLst>
            <pc:docMk/>
            <pc:sldMk cId="1330166403" sldId="284"/>
            <ac:graphicFrameMk id="2" creationId="{969289E1-C74F-4DA1-915B-23EBFD0FCE1D}"/>
          </ac:graphicFrameMkLst>
        </pc:graphicFrameChg>
      </pc:sldChg>
      <pc:sldChg chg="del">
        <pc:chgData name="Llans Taylor" userId="35fbff33-4afa-4def-90eb-9f67beff3aee" providerId="ADAL" clId="{93E4C892-265E-4CBD-AC48-3A2D9CE83DD5}" dt="2023-07-12T12:32:27.722" v="213" actId="47"/>
        <pc:sldMkLst>
          <pc:docMk/>
          <pc:sldMk cId="767881095" sldId="285"/>
        </pc:sldMkLst>
      </pc:sldChg>
      <pc:sldChg chg="modSp mod">
        <pc:chgData name="Llans Taylor" userId="35fbff33-4afa-4def-90eb-9f67beff3aee" providerId="ADAL" clId="{93E4C892-265E-4CBD-AC48-3A2D9CE83DD5}" dt="2023-07-12T15:01:33.786" v="640" actId="14826"/>
        <pc:sldMkLst>
          <pc:docMk/>
          <pc:sldMk cId="3308875618" sldId="286"/>
        </pc:sldMkLst>
        <pc:picChg chg="mod">
          <ac:chgData name="Llans Taylor" userId="35fbff33-4afa-4def-90eb-9f67beff3aee" providerId="ADAL" clId="{93E4C892-265E-4CBD-AC48-3A2D9CE83DD5}" dt="2023-07-12T15:01:33.786" v="640" actId="14826"/>
          <ac:picMkLst>
            <pc:docMk/>
            <pc:sldMk cId="3308875618" sldId="286"/>
            <ac:picMk id="2" creationId="{1228B99B-DEC3-4242-E34F-502CDB4E4201}"/>
          </ac:picMkLst>
        </pc:picChg>
      </pc:sldChg>
      <pc:sldChg chg="modSp mod">
        <pc:chgData name="Llans Taylor" userId="35fbff33-4afa-4def-90eb-9f67beff3aee" providerId="ADAL" clId="{93E4C892-265E-4CBD-AC48-3A2D9CE83DD5}" dt="2023-07-12T13:29:06.874" v="221" actId="14826"/>
        <pc:sldMkLst>
          <pc:docMk/>
          <pc:sldMk cId="1268053261" sldId="291"/>
        </pc:sldMkLst>
        <pc:picChg chg="mod">
          <ac:chgData name="Llans Taylor" userId="35fbff33-4afa-4def-90eb-9f67beff3aee" providerId="ADAL" clId="{93E4C892-265E-4CBD-AC48-3A2D9CE83DD5}" dt="2023-07-12T13:29:06.874" v="221" actId="14826"/>
          <ac:picMkLst>
            <pc:docMk/>
            <pc:sldMk cId="1268053261" sldId="291"/>
            <ac:picMk id="5" creationId="{F71C6798-FC76-4396-A1FC-C3DFFAA4DD2E}"/>
          </ac:picMkLst>
        </pc:picChg>
      </pc:sldChg>
      <pc:sldChg chg="modSp mod">
        <pc:chgData name="Llans Taylor" userId="35fbff33-4afa-4def-90eb-9f67beff3aee" providerId="ADAL" clId="{93E4C892-265E-4CBD-AC48-3A2D9CE83DD5}" dt="2023-07-12T13:30:44.862" v="224" actId="20577"/>
        <pc:sldMkLst>
          <pc:docMk/>
          <pc:sldMk cId="2752175992" sldId="292"/>
        </pc:sldMkLst>
        <pc:spChg chg="mod">
          <ac:chgData name="Llans Taylor" userId="35fbff33-4afa-4def-90eb-9f67beff3aee" providerId="ADAL" clId="{93E4C892-265E-4CBD-AC48-3A2D9CE83DD5}" dt="2023-07-12T13:30:44.862" v="224" actId="20577"/>
          <ac:spMkLst>
            <pc:docMk/>
            <pc:sldMk cId="2752175992" sldId="292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3:30:36.004" v="222" actId="14826"/>
          <ac:picMkLst>
            <pc:docMk/>
            <pc:sldMk cId="2752175992" sldId="292"/>
            <ac:picMk id="3" creationId="{FD656FC3-05F0-436B-B293-D010F235B19B}"/>
          </ac:picMkLst>
        </pc:picChg>
      </pc:sldChg>
      <pc:sldChg chg="modSp mod">
        <pc:chgData name="Llans Taylor" userId="35fbff33-4afa-4def-90eb-9f67beff3aee" providerId="ADAL" clId="{93E4C892-265E-4CBD-AC48-3A2D9CE83DD5}" dt="2023-07-12T14:19:47.212" v="466" actId="14826"/>
        <pc:sldMkLst>
          <pc:docMk/>
          <pc:sldMk cId="2139657022" sldId="293"/>
        </pc:sldMkLst>
        <pc:picChg chg="mod">
          <ac:chgData name="Llans Taylor" userId="35fbff33-4afa-4def-90eb-9f67beff3aee" providerId="ADAL" clId="{93E4C892-265E-4CBD-AC48-3A2D9CE83DD5}" dt="2023-07-12T14:19:47.212" v="466" actId="14826"/>
          <ac:picMkLst>
            <pc:docMk/>
            <pc:sldMk cId="2139657022" sldId="293"/>
            <ac:picMk id="11" creationId="{349F5DAD-103B-45A1-9B93-D322D672986B}"/>
          </ac:picMkLst>
        </pc:picChg>
      </pc:sldChg>
      <pc:sldChg chg="modSp mod">
        <pc:chgData name="Llans Taylor" userId="35fbff33-4afa-4def-90eb-9f67beff3aee" providerId="ADAL" clId="{93E4C892-265E-4CBD-AC48-3A2D9CE83DD5}" dt="2023-07-12T14:19:18.480" v="465" actId="14826"/>
        <pc:sldMkLst>
          <pc:docMk/>
          <pc:sldMk cId="1239283565" sldId="294"/>
        </pc:sldMkLst>
        <pc:picChg chg="mod">
          <ac:chgData name="Llans Taylor" userId="35fbff33-4afa-4def-90eb-9f67beff3aee" providerId="ADAL" clId="{93E4C892-265E-4CBD-AC48-3A2D9CE83DD5}" dt="2023-07-12T14:19:18.480" v="465" actId="14826"/>
          <ac:picMkLst>
            <pc:docMk/>
            <pc:sldMk cId="1239283565" sldId="294"/>
            <ac:picMk id="3" creationId="{510EEA17-E020-4BCC-92E1-BB822086F105}"/>
          </ac:picMkLst>
        </pc:picChg>
      </pc:sldChg>
      <pc:sldChg chg="modSp mod">
        <pc:chgData name="Llans Taylor" userId="35fbff33-4afa-4def-90eb-9f67beff3aee" providerId="ADAL" clId="{93E4C892-265E-4CBD-AC48-3A2D9CE83DD5}" dt="2023-07-12T14:18:47.734" v="464" actId="14826"/>
        <pc:sldMkLst>
          <pc:docMk/>
          <pc:sldMk cId="1192058181" sldId="295"/>
        </pc:sldMkLst>
        <pc:picChg chg="mod">
          <ac:chgData name="Llans Taylor" userId="35fbff33-4afa-4def-90eb-9f67beff3aee" providerId="ADAL" clId="{93E4C892-265E-4CBD-AC48-3A2D9CE83DD5}" dt="2023-07-12T14:18:47.734" v="464" actId="14826"/>
          <ac:picMkLst>
            <pc:docMk/>
            <pc:sldMk cId="1192058181" sldId="295"/>
            <ac:picMk id="3" creationId="{A926B3DC-4FE2-4B54-8B3E-717C9CD724A2}"/>
          </ac:picMkLst>
        </pc:picChg>
      </pc:sldChg>
      <pc:sldChg chg="modSp mod">
        <pc:chgData name="Llans Taylor" userId="35fbff33-4afa-4def-90eb-9f67beff3aee" providerId="ADAL" clId="{93E4C892-265E-4CBD-AC48-3A2D9CE83DD5}" dt="2023-07-12T14:18:10.786" v="463" actId="14826"/>
        <pc:sldMkLst>
          <pc:docMk/>
          <pc:sldMk cId="3255895287" sldId="296"/>
        </pc:sldMkLst>
        <pc:spChg chg="mod">
          <ac:chgData name="Llans Taylor" userId="35fbff33-4afa-4def-90eb-9f67beff3aee" providerId="ADAL" clId="{93E4C892-265E-4CBD-AC48-3A2D9CE83DD5}" dt="2023-07-12T14:08:39.822" v="386" actId="20577"/>
          <ac:spMkLst>
            <pc:docMk/>
            <pc:sldMk cId="3255895287" sldId="296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18:10.786" v="463" actId="14826"/>
          <ac:picMkLst>
            <pc:docMk/>
            <pc:sldMk cId="3255895287" sldId="296"/>
            <ac:picMk id="3" creationId="{350B8D8C-A0A6-43F7-A99E-02F46928221C}"/>
          </ac:picMkLst>
        </pc:picChg>
      </pc:sldChg>
      <pc:sldChg chg="modSp mod">
        <pc:chgData name="Llans Taylor" userId="35fbff33-4afa-4def-90eb-9f67beff3aee" providerId="ADAL" clId="{93E4C892-265E-4CBD-AC48-3A2D9CE83DD5}" dt="2023-07-12T13:45:09.342" v="309" actId="20577"/>
        <pc:sldMkLst>
          <pc:docMk/>
          <pc:sldMk cId="1750225417" sldId="297"/>
        </pc:sldMkLst>
        <pc:spChg chg="mod">
          <ac:chgData name="Llans Taylor" userId="35fbff33-4afa-4def-90eb-9f67beff3aee" providerId="ADAL" clId="{93E4C892-265E-4CBD-AC48-3A2D9CE83DD5}" dt="2023-07-12T13:42:42.460" v="295" actId="20577"/>
          <ac:spMkLst>
            <pc:docMk/>
            <pc:sldMk cId="1750225417" sldId="297"/>
            <ac:spMk id="3" creationId="{A5FB7068-D544-42B1-85F4-8A7EFF295FD6}"/>
          </ac:spMkLst>
        </pc:spChg>
        <pc:graphicFrameChg chg="mod modGraphic">
          <ac:chgData name="Llans Taylor" userId="35fbff33-4afa-4def-90eb-9f67beff3aee" providerId="ADAL" clId="{93E4C892-265E-4CBD-AC48-3A2D9CE83DD5}" dt="2023-07-12T13:45:09.342" v="309" actId="20577"/>
          <ac:graphicFrameMkLst>
            <pc:docMk/>
            <pc:sldMk cId="1750225417" sldId="297"/>
            <ac:graphicFrameMk id="2" creationId="{456196EE-DFA8-4872-8D0D-C1DD6F585144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22:15.301" v="467" actId="14826"/>
        <pc:sldMkLst>
          <pc:docMk/>
          <pc:sldMk cId="3097692999" sldId="298"/>
        </pc:sldMkLst>
        <pc:spChg chg="mod">
          <ac:chgData name="Llans Taylor" userId="35fbff33-4afa-4def-90eb-9f67beff3aee" providerId="ADAL" clId="{93E4C892-265E-4CBD-AC48-3A2D9CE83DD5}" dt="2023-07-12T14:08:51.973" v="388" actId="20577"/>
          <ac:spMkLst>
            <pc:docMk/>
            <pc:sldMk cId="3097692999" sldId="298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22:15.301" v="467" actId="14826"/>
          <ac:picMkLst>
            <pc:docMk/>
            <pc:sldMk cId="3097692999" sldId="298"/>
            <ac:picMk id="3" creationId="{85B7F59A-F0FF-4851-924C-4FF655F36F07}"/>
          </ac:picMkLst>
        </pc:picChg>
      </pc:sldChg>
      <pc:sldChg chg="modSp mod">
        <pc:chgData name="Llans Taylor" userId="35fbff33-4afa-4def-90eb-9f67beff3aee" providerId="ADAL" clId="{93E4C892-265E-4CBD-AC48-3A2D9CE83DD5}" dt="2023-07-12T14:22:46.355" v="468" actId="14826"/>
        <pc:sldMkLst>
          <pc:docMk/>
          <pc:sldMk cId="136017470" sldId="299"/>
        </pc:sldMkLst>
        <pc:spChg chg="mod">
          <ac:chgData name="Llans Taylor" userId="35fbff33-4afa-4def-90eb-9f67beff3aee" providerId="ADAL" clId="{93E4C892-265E-4CBD-AC48-3A2D9CE83DD5}" dt="2023-07-12T14:09:08.788" v="392" actId="20577"/>
          <ac:spMkLst>
            <pc:docMk/>
            <pc:sldMk cId="136017470" sldId="299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22:46.355" v="468" actId="14826"/>
          <ac:picMkLst>
            <pc:docMk/>
            <pc:sldMk cId="136017470" sldId="299"/>
            <ac:picMk id="3" creationId="{52D58539-7AF6-4D11-B3B0-7B32F7D5093D}"/>
          </ac:picMkLst>
        </pc:picChg>
      </pc:sldChg>
      <pc:sldChg chg="modSp mod">
        <pc:chgData name="Llans Taylor" userId="35fbff33-4afa-4def-90eb-9f67beff3aee" providerId="ADAL" clId="{93E4C892-265E-4CBD-AC48-3A2D9CE83DD5}" dt="2023-07-12T14:23:18.384" v="469" actId="14826"/>
        <pc:sldMkLst>
          <pc:docMk/>
          <pc:sldMk cId="3152630719" sldId="300"/>
        </pc:sldMkLst>
        <pc:spChg chg="mod">
          <ac:chgData name="Llans Taylor" userId="35fbff33-4afa-4def-90eb-9f67beff3aee" providerId="ADAL" clId="{93E4C892-265E-4CBD-AC48-3A2D9CE83DD5}" dt="2023-07-12T14:09:26.195" v="396" actId="20577"/>
          <ac:spMkLst>
            <pc:docMk/>
            <pc:sldMk cId="3152630719" sldId="300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23:18.384" v="469" actId="14826"/>
          <ac:picMkLst>
            <pc:docMk/>
            <pc:sldMk cId="3152630719" sldId="300"/>
            <ac:picMk id="3" creationId="{27DB91B2-E9E9-43BB-AB30-13BBCAA95DA7}"/>
          </ac:picMkLst>
        </pc:picChg>
      </pc:sldChg>
      <pc:sldChg chg="modSp mod">
        <pc:chgData name="Llans Taylor" userId="35fbff33-4afa-4def-90eb-9f67beff3aee" providerId="ADAL" clId="{93E4C892-265E-4CBD-AC48-3A2D9CE83DD5}" dt="2023-07-12T14:24:16.915" v="492" actId="14100"/>
        <pc:sldMkLst>
          <pc:docMk/>
          <pc:sldMk cId="3882169651" sldId="301"/>
        </pc:sldMkLst>
        <pc:spChg chg="mod">
          <ac:chgData name="Llans Taylor" userId="35fbff33-4afa-4def-90eb-9f67beff3aee" providerId="ADAL" clId="{93E4C892-265E-4CBD-AC48-3A2D9CE83DD5}" dt="2023-07-12T14:09:35.776" v="398" actId="20577"/>
          <ac:spMkLst>
            <pc:docMk/>
            <pc:sldMk cId="3882169651" sldId="301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24:16.915" v="492" actId="14100"/>
          <ac:picMkLst>
            <pc:docMk/>
            <pc:sldMk cId="3882169651" sldId="301"/>
            <ac:picMk id="3" creationId="{0C5F2D75-EE23-404E-9755-0C39258A2A7B}"/>
          </ac:picMkLst>
        </pc:picChg>
      </pc:sldChg>
      <pc:sldChg chg="modSp mod">
        <pc:chgData name="Llans Taylor" userId="35fbff33-4afa-4def-90eb-9f67beff3aee" providerId="ADAL" clId="{93E4C892-265E-4CBD-AC48-3A2D9CE83DD5}" dt="2023-07-12T13:47:04.277" v="320"/>
        <pc:sldMkLst>
          <pc:docMk/>
          <pc:sldMk cId="126797379" sldId="302"/>
        </pc:sldMkLst>
        <pc:graphicFrameChg chg="mod modGraphic">
          <ac:chgData name="Llans Taylor" userId="35fbff33-4afa-4def-90eb-9f67beff3aee" providerId="ADAL" clId="{93E4C892-265E-4CBD-AC48-3A2D9CE83DD5}" dt="2023-07-12T13:44:42.449" v="307" actId="207"/>
          <ac:graphicFrameMkLst>
            <pc:docMk/>
            <pc:sldMk cId="126797379" sldId="302"/>
            <ac:graphicFrameMk id="2" creationId="{456196EE-DFA8-4872-8D0D-C1DD6F585144}"/>
          </ac:graphicFrameMkLst>
        </pc:graphicFrameChg>
        <pc:graphicFrameChg chg="mod modGraphic">
          <ac:chgData name="Llans Taylor" userId="35fbff33-4afa-4def-90eb-9f67beff3aee" providerId="ADAL" clId="{93E4C892-265E-4CBD-AC48-3A2D9CE83DD5}" dt="2023-07-12T13:47:04.277" v="320"/>
          <ac:graphicFrameMkLst>
            <pc:docMk/>
            <pc:sldMk cId="126797379" sldId="302"/>
            <ac:graphicFrameMk id="11" creationId="{4E0784D9-40B9-4181-9F71-52D197629FBC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25:16.044" v="493" actId="14826"/>
        <pc:sldMkLst>
          <pc:docMk/>
          <pc:sldMk cId="831461495" sldId="303"/>
        </pc:sldMkLst>
        <pc:picChg chg="mod">
          <ac:chgData name="Llans Taylor" userId="35fbff33-4afa-4def-90eb-9f67beff3aee" providerId="ADAL" clId="{93E4C892-265E-4CBD-AC48-3A2D9CE83DD5}" dt="2023-07-12T14:25:16.044" v="493" actId="14826"/>
          <ac:picMkLst>
            <pc:docMk/>
            <pc:sldMk cId="831461495" sldId="303"/>
            <ac:picMk id="3" creationId="{8A76BCEE-AB8E-4CC2-85DC-9F3BE4765383}"/>
          </ac:picMkLst>
        </pc:picChg>
      </pc:sldChg>
      <pc:sldChg chg="modSp mod">
        <pc:chgData name="Llans Taylor" userId="35fbff33-4afa-4def-90eb-9f67beff3aee" providerId="ADAL" clId="{93E4C892-265E-4CBD-AC48-3A2D9CE83DD5}" dt="2023-07-12T14:26:11.450" v="494" actId="14826"/>
        <pc:sldMkLst>
          <pc:docMk/>
          <pc:sldMk cId="1480037038" sldId="304"/>
        </pc:sldMkLst>
        <pc:picChg chg="mod">
          <ac:chgData name="Llans Taylor" userId="35fbff33-4afa-4def-90eb-9f67beff3aee" providerId="ADAL" clId="{93E4C892-265E-4CBD-AC48-3A2D9CE83DD5}" dt="2023-07-12T14:26:11.450" v="494" actId="14826"/>
          <ac:picMkLst>
            <pc:docMk/>
            <pc:sldMk cId="1480037038" sldId="304"/>
            <ac:picMk id="3" creationId="{F56DF9D4-0D36-40C8-A90F-B4CDBC52BEC3}"/>
          </ac:picMkLst>
        </pc:picChg>
      </pc:sldChg>
      <pc:sldChg chg="modSp mod">
        <pc:chgData name="Llans Taylor" userId="35fbff33-4afa-4def-90eb-9f67beff3aee" providerId="ADAL" clId="{93E4C892-265E-4CBD-AC48-3A2D9CE83DD5}" dt="2023-07-12T14:26:35.150" v="495" actId="14826"/>
        <pc:sldMkLst>
          <pc:docMk/>
          <pc:sldMk cId="4053261162" sldId="305"/>
        </pc:sldMkLst>
        <pc:picChg chg="mod">
          <ac:chgData name="Llans Taylor" userId="35fbff33-4afa-4def-90eb-9f67beff3aee" providerId="ADAL" clId="{93E4C892-265E-4CBD-AC48-3A2D9CE83DD5}" dt="2023-07-12T14:26:35.150" v="495" actId="14826"/>
          <ac:picMkLst>
            <pc:docMk/>
            <pc:sldMk cId="4053261162" sldId="305"/>
            <ac:picMk id="3" creationId="{A9889000-65F7-40E5-B71B-C996032F8979}"/>
          </ac:picMkLst>
        </pc:picChg>
      </pc:sldChg>
      <pc:sldChg chg="modSp mod">
        <pc:chgData name="Llans Taylor" userId="35fbff33-4afa-4def-90eb-9f67beff3aee" providerId="ADAL" clId="{93E4C892-265E-4CBD-AC48-3A2D9CE83DD5}" dt="2023-07-12T14:27:08.593" v="505" actId="1037"/>
        <pc:sldMkLst>
          <pc:docMk/>
          <pc:sldMk cId="375316925" sldId="306"/>
        </pc:sldMkLst>
        <pc:picChg chg="mod">
          <ac:chgData name="Llans Taylor" userId="35fbff33-4afa-4def-90eb-9f67beff3aee" providerId="ADAL" clId="{93E4C892-265E-4CBD-AC48-3A2D9CE83DD5}" dt="2023-07-12T14:27:08.593" v="505" actId="1037"/>
          <ac:picMkLst>
            <pc:docMk/>
            <pc:sldMk cId="375316925" sldId="306"/>
            <ac:picMk id="3" creationId="{6CF54199-2227-404A-A4CD-8B65FCF2459D}"/>
          </ac:picMkLst>
        </pc:picChg>
      </pc:sldChg>
      <pc:sldChg chg="addSp delSp modSp mod">
        <pc:chgData name="Llans Taylor" userId="35fbff33-4afa-4def-90eb-9f67beff3aee" providerId="ADAL" clId="{93E4C892-265E-4CBD-AC48-3A2D9CE83DD5}" dt="2023-07-12T13:49:17.698" v="330" actId="20577"/>
        <pc:sldMkLst>
          <pc:docMk/>
          <pc:sldMk cId="81037042" sldId="307"/>
        </pc:sldMkLst>
        <pc:spChg chg="add del mod">
          <ac:chgData name="Llans Taylor" userId="35fbff33-4afa-4def-90eb-9f67beff3aee" providerId="ADAL" clId="{93E4C892-265E-4CBD-AC48-3A2D9CE83DD5}" dt="2023-07-12T13:49:17.698" v="330" actId="20577"/>
          <ac:spMkLst>
            <pc:docMk/>
            <pc:sldMk cId="81037042" sldId="307"/>
            <ac:spMk id="3" creationId="{A5FB7068-D544-42B1-85F4-8A7EFF295FD6}"/>
          </ac:spMkLst>
        </pc:spChg>
        <pc:graphicFrameChg chg="mod modGraphic">
          <ac:chgData name="Llans Taylor" userId="35fbff33-4afa-4def-90eb-9f67beff3aee" providerId="ADAL" clId="{93E4C892-265E-4CBD-AC48-3A2D9CE83DD5}" dt="2023-07-12T13:48:31.515" v="326" actId="207"/>
          <ac:graphicFrameMkLst>
            <pc:docMk/>
            <pc:sldMk cId="81037042" sldId="307"/>
            <ac:graphicFrameMk id="2" creationId="{456196EE-DFA8-4872-8D0D-C1DD6F585144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30:50.223" v="519" actId="1036"/>
        <pc:sldMkLst>
          <pc:docMk/>
          <pc:sldMk cId="4158065724" sldId="308"/>
        </pc:sldMkLst>
        <pc:spChg chg="mod">
          <ac:chgData name="Llans Taylor" userId="35fbff33-4afa-4def-90eb-9f67beff3aee" providerId="ADAL" clId="{93E4C892-265E-4CBD-AC48-3A2D9CE83DD5}" dt="2023-07-12T14:10:07.497" v="401" actId="20577"/>
          <ac:spMkLst>
            <pc:docMk/>
            <pc:sldMk cId="4158065724" sldId="308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0:50.223" v="519" actId="1036"/>
          <ac:picMkLst>
            <pc:docMk/>
            <pc:sldMk cId="4158065724" sldId="308"/>
            <ac:picMk id="3" creationId="{F0FA21BF-9D29-49F5-A114-BA58BBAAA414}"/>
          </ac:picMkLst>
        </pc:picChg>
      </pc:sldChg>
      <pc:sldChg chg="modSp mod">
        <pc:chgData name="Llans Taylor" userId="35fbff33-4afa-4def-90eb-9f67beff3aee" providerId="ADAL" clId="{93E4C892-265E-4CBD-AC48-3A2D9CE83DD5}" dt="2023-07-12T14:30:43.057" v="517" actId="166"/>
        <pc:sldMkLst>
          <pc:docMk/>
          <pc:sldMk cId="1328115474" sldId="309"/>
        </pc:sldMkLst>
        <pc:spChg chg="ord">
          <ac:chgData name="Llans Taylor" userId="35fbff33-4afa-4def-90eb-9f67beff3aee" providerId="ADAL" clId="{93E4C892-265E-4CBD-AC48-3A2D9CE83DD5}" dt="2023-07-12T14:30:43.057" v="517" actId="166"/>
          <ac:spMkLst>
            <pc:docMk/>
            <pc:sldMk cId="1328115474" sldId="309"/>
            <ac:spMk id="21" creationId="{84F3628B-7DEC-4D75-B2B2-3A3DAC2FACC5}"/>
          </ac:spMkLst>
        </pc:spChg>
        <pc:spChg chg="mod">
          <ac:chgData name="Llans Taylor" userId="35fbff33-4afa-4def-90eb-9f67beff3aee" providerId="ADAL" clId="{93E4C892-265E-4CBD-AC48-3A2D9CE83DD5}" dt="2023-07-12T14:10:18.072" v="404" actId="20577"/>
          <ac:spMkLst>
            <pc:docMk/>
            <pc:sldMk cId="1328115474" sldId="309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28:24.573" v="507" actId="14826"/>
          <ac:picMkLst>
            <pc:docMk/>
            <pc:sldMk cId="1328115474" sldId="309"/>
            <ac:picMk id="3" creationId="{A1103419-F2EA-4E94-A690-D694744FA099}"/>
          </ac:picMkLst>
        </pc:picChg>
      </pc:sldChg>
      <pc:sldChg chg="modSp mod">
        <pc:chgData name="Llans Taylor" userId="35fbff33-4afa-4def-90eb-9f67beff3aee" providerId="ADAL" clId="{93E4C892-265E-4CBD-AC48-3A2D9CE83DD5}" dt="2023-07-12T14:31:06.853" v="524" actId="14100"/>
        <pc:sldMkLst>
          <pc:docMk/>
          <pc:sldMk cId="812357833" sldId="310"/>
        </pc:sldMkLst>
        <pc:spChg chg="ord">
          <ac:chgData name="Llans Taylor" userId="35fbff33-4afa-4def-90eb-9f67beff3aee" providerId="ADAL" clId="{93E4C892-265E-4CBD-AC48-3A2D9CE83DD5}" dt="2023-07-12T14:30:21.880" v="516" actId="166"/>
          <ac:spMkLst>
            <pc:docMk/>
            <pc:sldMk cId="812357833" sldId="310"/>
            <ac:spMk id="21" creationId="{84F3628B-7DEC-4D75-B2B2-3A3DAC2FACC5}"/>
          </ac:spMkLst>
        </pc:spChg>
        <pc:spChg chg="mod">
          <ac:chgData name="Llans Taylor" userId="35fbff33-4afa-4def-90eb-9f67beff3aee" providerId="ADAL" clId="{93E4C892-265E-4CBD-AC48-3A2D9CE83DD5}" dt="2023-07-12T14:10:28.434" v="407" actId="20577"/>
          <ac:spMkLst>
            <pc:docMk/>
            <pc:sldMk cId="812357833" sldId="310"/>
            <ac:spMk id="24" creationId="{3394BE42-C895-4DC5-965F-63D907D33125}"/>
          </ac:spMkLst>
        </pc:spChg>
        <pc:picChg chg="mod ord">
          <ac:chgData name="Llans Taylor" userId="35fbff33-4afa-4def-90eb-9f67beff3aee" providerId="ADAL" clId="{93E4C892-265E-4CBD-AC48-3A2D9CE83DD5}" dt="2023-07-12T14:31:06.853" v="524" actId="14100"/>
          <ac:picMkLst>
            <pc:docMk/>
            <pc:sldMk cId="812357833" sldId="310"/>
            <ac:picMk id="3" creationId="{46FCDF29-C4F6-43DD-8281-549A130564BA}"/>
          </ac:picMkLst>
        </pc:picChg>
      </pc:sldChg>
      <pc:sldChg chg="modSp mod">
        <pc:chgData name="Llans Taylor" userId="35fbff33-4afa-4def-90eb-9f67beff3aee" providerId="ADAL" clId="{93E4C892-265E-4CBD-AC48-3A2D9CE83DD5}" dt="2023-07-12T14:32:09.672" v="536" actId="1037"/>
        <pc:sldMkLst>
          <pc:docMk/>
          <pc:sldMk cId="2215169547" sldId="311"/>
        </pc:sldMkLst>
        <pc:spChg chg="ord">
          <ac:chgData name="Llans Taylor" userId="35fbff33-4afa-4def-90eb-9f67beff3aee" providerId="ADAL" clId="{93E4C892-265E-4CBD-AC48-3A2D9CE83DD5}" dt="2023-07-12T14:31:19.113" v="531" actId="166"/>
          <ac:spMkLst>
            <pc:docMk/>
            <pc:sldMk cId="2215169547" sldId="311"/>
            <ac:spMk id="21" creationId="{84F3628B-7DEC-4D75-B2B2-3A3DAC2FACC5}"/>
          </ac:spMkLst>
        </pc:spChg>
        <pc:spChg chg="mod">
          <ac:chgData name="Llans Taylor" userId="35fbff33-4afa-4def-90eb-9f67beff3aee" providerId="ADAL" clId="{93E4C892-265E-4CBD-AC48-3A2D9CE83DD5}" dt="2023-07-12T14:10:35.651" v="409" actId="20577"/>
          <ac:spMkLst>
            <pc:docMk/>
            <pc:sldMk cId="2215169547" sldId="311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2:09.672" v="536" actId="1037"/>
          <ac:picMkLst>
            <pc:docMk/>
            <pc:sldMk cId="2215169547" sldId="311"/>
            <ac:picMk id="3" creationId="{BB1EF9C4-6373-4F36-80C3-571D384FEEFA}"/>
          </ac:picMkLst>
        </pc:picChg>
      </pc:sldChg>
      <pc:sldChg chg="modSp mod">
        <pc:chgData name="Llans Taylor" userId="35fbff33-4afa-4def-90eb-9f67beff3aee" providerId="ADAL" clId="{93E4C892-265E-4CBD-AC48-3A2D9CE83DD5}" dt="2023-07-12T13:50:46.768" v="337" actId="20577"/>
        <pc:sldMkLst>
          <pc:docMk/>
          <pc:sldMk cId="4178000340" sldId="312"/>
        </pc:sldMkLst>
        <pc:spChg chg="mod">
          <ac:chgData name="Llans Taylor" userId="35fbff33-4afa-4def-90eb-9f67beff3aee" providerId="ADAL" clId="{93E4C892-265E-4CBD-AC48-3A2D9CE83DD5}" dt="2023-07-12T13:50:46.768" v="337" actId="20577"/>
          <ac:spMkLst>
            <pc:docMk/>
            <pc:sldMk cId="4178000340" sldId="312"/>
            <ac:spMk id="3" creationId="{A5FB7068-D544-42B1-85F4-8A7EFF295FD6}"/>
          </ac:spMkLst>
        </pc:spChg>
        <pc:graphicFrameChg chg="mod modGraphic">
          <ac:chgData name="Llans Taylor" userId="35fbff33-4afa-4def-90eb-9f67beff3aee" providerId="ADAL" clId="{93E4C892-265E-4CBD-AC48-3A2D9CE83DD5}" dt="2023-07-12T13:50:39.994" v="335"/>
          <ac:graphicFrameMkLst>
            <pc:docMk/>
            <pc:sldMk cId="4178000340" sldId="312"/>
            <ac:graphicFrameMk id="2" creationId="{456196EE-DFA8-4872-8D0D-C1DD6F585144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35:45.522" v="580" actId="14826"/>
        <pc:sldMkLst>
          <pc:docMk/>
          <pc:sldMk cId="883895420" sldId="313"/>
        </pc:sldMkLst>
        <pc:spChg chg="mod">
          <ac:chgData name="Llans Taylor" userId="35fbff33-4afa-4def-90eb-9f67beff3aee" providerId="ADAL" clId="{93E4C892-265E-4CBD-AC48-3A2D9CE83DD5}" dt="2023-07-12T14:10:47.178" v="415" actId="20577"/>
          <ac:spMkLst>
            <pc:docMk/>
            <pc:sldMk cId="883895420" sldId="313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5:45.522" v="580" actId="14826"/>
          <ac:picMkLst>
            <pc:docMk/>
            <pc:sldMk cId="883895420" sldId="313"/>
            <ac:picMk id="3" creationId="{363271F2-DF63-4337-8400-CBDE92496357}"/>
          </ac:picMkLst>
        </pc:picChg>
      </pc:sldChg>
      <pc:sldChg chg="modSp mod">
        <pc:chgData name="Llans Taylor" userId="35fbff33-4afa-4def-90eb-9f67beff3aee" providerId="ADAL" clId="{93E4C892-265E-4CBD-AC48-3A2D9CE83DD5}" dt="2023-07-12T14:35:09.633" v="572" actId="1036"/>
        <pc:sldMkLst>
          <pc:docMk/>
          <pc:sldMk cId="860946750" sldId="314"/>
        </pc:sldMkLst>
        <pc:spChg chg="mod">
          <ac:chgData name="Llans Taylor" userId="35fbff33-4afa-4def-90eb-9f67beff3aee" providerId="ADAL" clId="{93E4C892-265E-4CBD-AC48-3A2D9CE83DD5}" dt="2023-07-12T14:11:08.559" v="423" actId="20577"/>
          <ac:spMkLst>
            <pc:docMk/>
            <pc:sldMk cId="860946750" sldId="314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5:09.633" v="572" actId="1036"/>
          <ac:picMkLst>
            <pc:docMk/>
            <pc:sldMk cId="860946750" sldId="314"/>
            <ac:picMk id="3" creationId="{80997568-DACD-41D6-BE05-CDCDD7927381}"/>
          </ac:picMkLst>
        </pc:picChg>
      </pc:sldChg>
      <pc:sldChg chg="modSp mod">
        <pc:chgData name="Llans Taylor" userId="35fbff33-4afa-4def-90eb-9f67beff3aee" providerId="ADAL" clId="{93E4C892-265E-4CBD-AC48-3A2D9CE83DD5}" dt="2023-07-12T14:34:18.542" v="564" actId="1038"/>
        <pc:sldMkLst>
          <pc:docMk/>
          <pc:sldMk cId="2846158244" sldId="315"/>
        </pc:sldMkLst>
        <pc:spChg chg="mod">
          <ac:chgData name="Llans Taylor" userId="35fbff33-4afa-4def-90eb-9f67beff3aee" providerId="ADAL" clId="{93E4C892-265E-4CBD-AC48-3A2D9CE83DD5}" dt="2023-07-12T14:11:18.235" v="427" actId="20577"/>
          <ac:spMkLst>
            <pc:docMk/>
            <pc:sldMk cId="2846158244" sldId="315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4:18.542" v="564" actId="1038"/>
          <ac:picMkLst>
            <pc:docMk/>
            <pc:sldMk cId="2846158244" sldId="315"/>
            <ac:picMk id="3" creationId="{7CFC2CD3-D327-4DFA-AEFD-FE477102403D}"/>
          </ac:picMkLst>
        </pc:picChg>
      </pc:sldChg>
      <pc:sldChg chg="modSp mod">
        <pc:chgData name="Llans Taylor" userId="35fbff33-4afa-4def-90eb-9f67beff3aee" providerId="ADAL" clId="{93E4C892-265E-4CBD-AC48-3A2D9CE83DD5}" dt="2023-07-12T14:33:33.869" v="561" actId="14826"/>
        <pc:sldMkLst>
          <pc:docMk/>
          <pc:sldMk cId="2284613125" sldId="316"/>
        </pc:sldMkLst>
        <pc:spChg chg="mod">
          <ac:chgData name="Llans Taylor" userId="35fbff33-4afa-4def-90eb-9f67beff3aee" providerId="ADAL" clId="{93E4C892-265E-4CBD-AC48-3A2D9CE83DD5}" dt="2023-07-12T14:11:31.474" v="430" actId="20577"/>
          <ac:spMkLst>
            <pc:docMk/>
            <pc:sldMk cId="2284613125" sldId="316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3:33.869" v="561" actId="14826"/>
          <ac:picMkLst>
            <pc:docMk/>
            <pc:sldMk cId="2284613125" sldId="316"/>
            <ac:picMk id="3" creationId="{380F5724-1F1E-46AC-A6D2-383AD99D900D}"/>
          </ac:picMkLst>
        </pc:picChg>
      </pc:sldChg>
      <pc:sldChg chg="modSp mod">
        <pc:chgData name="Llans Taylor" userId="35fbff33-4afa-4def-90eb-9f67beff3aee" providerId="ADAL" clId="{93E4C892-265E-4CBD-AC48-3A2D9CE83DD5}" dt="2023-07-12T14:03:30.271" v="384" actId="207"/>
        <pc:sldMkLst>
          <pc:docMk/>
          <pc:sldMk cId="4215456936" sldId="317"/>
        </pc:sldMkLst>
        <pc:graphicFrameChg chg="mod modGraphic">
          <ac:chgData name="Llans Taylor" userId="35fbff33-4afa-4def-90eb-9f67beff3aee" providerId="ADAL" clId="{93E4C892-265E-4CBD-AC48-3A2D9CE83DD5}" dt="2023-07-12T14:03:30.271" v="384" actId="207"/>
          <ac:graphicFrameMkLst>
            <pc:docMk/>
            <pc:sldMk cId="4215456936" sldId="317"/>
            <ac:graphicFrameMk id="2" creationId="{456196EE-DFA8-4872-8D0D-C1DD6F585144}"/>
          </ac:graphicFrameMkLst>
        </pc:graphicFrameChg>
        <pc:graphicFrameChg chg="mod modGraphic">
          <ac:chgData name="Llans Taylor" userId="35fbff33-4afa-4def-90eb-9f67beff3aee" providerId="ADAL" clId="{93E4C892-265E-4CBD-AC48-3A2D9CE83DD5}" dt="2023-07-12T13:58:33.289" v="364"/>
          <ac:graphicFrameMkLst>
            <pc:docMk/>
            <pc:sldMk cId="4215456936" sldId="317"/>
            <ac:graphicFrameMk id="11" creationId="{4E0784D9-40B9-4181-9F71-52D197629FBC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38:50.589" v="627" actId="1035"/>
        <pc:sldMkLst>
          <pc:docMk/>
          <pc:sldMk cId="3284373241" sldId="318"/>
        </pc:sldMkLst>
        <pc:spChg chg="mod">
          <ac:chgData name="Llans Taylor" userId="35fbff33-4afa-4def-90eb-9f67beff3aee" providerId="ADAL" clId="{93E4C892-265E-4CBD-AC48-3A2D9CE83DD5}" dt="2023-07-12T14:11:39.210" v="432" actId="20577"/>
          <ac:spMkLst>
            <pc:docMk/>
            <pc:sldMk cId="3284373241" sldId="318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8:50.589" v="627" actId="1035"/>
          <ac:picMkLst>
            <pc:docMk/>
            <pc:sldMk cId="3284373241" sldId="318"/>
            <ac:picMk id="3" creationId="{F0BED246-984A-4D19-9730-A486FBE8E5E3}"/>
          </ac:picMkLst>
        </pc:picChg>
      </pc:sldChg>
      <pc:sldChg chg="modSp mod">
        <pc:chgData name="Llans Taylor" userId="35fbff33-4afa-4def-90eb-9f67beff3aee" providerId="ADAL" clId="{93E4C892-265E-4CBD-AC48-3A2D9CE83DD5}" dt="2023-07-12T14:38:36.068" v="623" actId="1036"/>
        <pc:sldMkLst>
          <pc:docMk/>
          <pc:sldMk cId="263820227" sldId="319"/>
        </pc:sldMkLst>
        <pc:spChg chg="mod">
          <ac:chgData name="Llans Taylor" userId="35fbff33-4afa-4def-90eb-9f67beff3aee" providerId="ADAL" clId="{93E4C892-265E-4CBD-AC48-3A2D9CE83DD5}" dt="2023-07-12T14:11:46.140" v="434" actId="20577"/>
          <ac:spMkLst>
            <pc:docMk/>
            <pc:sldMk cId="263820227" sldId="319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8:36.068" v="623" actId="1036"/>
          <ac:picMkLst>
            <pc:docMk/>
            <pc:sldMk cId="263820227" sldId="319"/>
            <ac:picMk id="3" creationId="{CA20288D-30A1-4E6A-9C28-8CC8245A6964}"/>
          </ac:picMkLst>
        </pc:picChg>
      </pc:sldChg>
      <pc:sldChg chg="modSp mod">
        <pc:chgData name="Llans Taylor" userId="35fbff33-4afa-4def-90eb-9f67beff3aee" providerId="ADAL" clId="{93E4C892-265E-4CBD-AC48-3A2D9CE83DD5}" dt="2023-07-12T14:40:07.900" v="637" actId="1036"/>
        <pc:sldMkLst>
          <pc:docMk/>
          <pc:sldMk cId="2304250117" sldId="320"/>
        </pc:sldMkLst>
        <pc:spChg chg="mod">
          <ac:chgData name="Llans Taylor" userId="35fbff33-4afa-4def-90eb-9f67beff3aee" providerId="ADAL" clId="{93E4C892-265E-4CBD-AC48-3A2D9CE83DD5}" dt="2023-07-12T14:11:50.945" v="436" actId="20577"/>
          <ac:spMkLst>
            <pc:docMk/>
            <pc:sldMk cId="2304250117" sldId="320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40:07.900" v="637" actId="1036"/>
          <ac:picMkLst>
            <pc:docMk/>
            <pc:sldMk cId="2304250117" sldId="320"/>
            <ac:picMk id="3" creationId="{527EF8A2-2CD8-401A-B9E7-7B91F68020A4}"/>
          </ac:picMkLst>
        </pc:picChg>
      </pc:sldChg>
      <pc:sldChg chg="modSp mod">
        <pc:chgData name="Llans Taylor" userId="35fbff33-4afa-4def-90eb-9f67beff3aee" providerId="ADAL" clId="{93E4C892-265E-4CBD-AC48-3A2D9CE83DD5}" dt="2023-07-12T14:41:07.010" v="638" actId="14826"/>
        <pc:sldMkLst>
          <pc:docMk/>
          <pc:sldMk cId="1885723534" sldId="321"/>
        </pc:sldMkLst>
        <pc:spChg chg="mod">
          <ac:chgData name="Llans Taylor" userId="35fbff33-4afa-4def-90eb-9f67beff3aee" providerId="ADAL" clId="{93E4C892-265E-4CBD-AC48-3A2D9CE83DD5}" dt="2023-07-12T14:12:03.982" v="438" actId="20577"/>
          <ac:spMkLst>
            <pc:docMk/>
            <pc:sldMk cId="1885723534" sldId="321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41:07.010" v="638" actId="14826"/>
          <ac:picMkLst>
            <pc:docMk/>
            <pc:sldMk cId="1885723534" sldId="321"/>
            <ac:picMk id="3" creationId="{312A1BB2-7EB9-4D38-A427-CA1D15F34C9E}"/>
          </ac:picMkLst>
        </pc:picChg>
      </pc:sldChg>
      <pc:sldChg chg="modSp mod">
        <pc:chgData name="Llans Taylor" userId="35fbff33-4afa-4def-90eb-9f67beff3aee" providerId="ADAL" clId="{93E4C892-265E-4CBD-AC48-3A2D9CE83DD5}" dt="2023-07-12T14:01:00.247" v="379" actId="20577"/>
        <pc:sldMkLst>
          <pc:docMk/>
          <pc:sldMk cId="3368311250" sldId="322"/>
        </pc:sldMkLst>
        <pc:spChg chg="mod">
          <ac:chgData name="Llans Taylor" userId="35fbff33-4afa-4def-90eb-9f67beff3aee" providerId="ADAL" clId="{93E4C892-265E-4CBD-AC48-3A2D9CE83DD5}" dt="2023-07-12T14:01:00.247" v="379" actId="20577"/>
          <ac:spMkLst>
            <pc:docMk/>
            <pc:sldMk cId="3368311250" sldId="322"/>
            <ac:spMk id="3" creationId="{A5FB7068-D544-42B1-85F4-8A7EFF295FD6}"/>
          </ac:spMkLst>
        </pc:spChg>
        <pc:graphicFrameChg chg="mod modGraphic">
          <ac:chgData name="Llans Taylor" userId="35fbff33-4afa-4def-90eb-9f67beff3aee" providerId="ADAL" clId="{93E4C892-265E-4CBD-AC48-3A2D9CE83DD5}" dt="2023-07-12T14:00:55.030" v="377"/>
          <ac:graphicFrameMkLst>
            <pc:docMk/>
            <pc:sldMk cId="3368311250" sldId="322"/>
            <ac:graphicFrameMk id="2" creationId="{456196EE-DFA8-4872-8D0D-C1DD6F585144}"/>
          </ac:graphicFrameMkLst>
        </pc:graphicFrameChg>
      </pc:sldChg>
      <pc:sldChg chg="addSp delSp modSp add mod setBg delDesignElem">
        <pc:chgData name="Llans Taylor" userId="35fbff33-4afa-4def-90eb-9f67beff3aee" providerId="ADAL" clId="{93E4C892-265E-4CBD-AC48-3A2D9CE83DD5}" dt="2023-07-12T12:32:23.419" v="212"/>
        <pc:sldMkLst>
          <pc:docMk/>
          <pc:sldMk cId="4071697876" sldId="323"/>
        </pc:sldMkLst>
        <pc:spChg chg="mod">
          <ac:chgData name="Llans Taylor" userId="35fbff33-4afa-4def-90eb-9f67beff3aee" providerId="ADAL" clId="{93E4C892-265E-4CBD-AC48-3A2D9CE83DD5}" dt="2023-07-12T12:31:59.658" v="208" actId="1036"/>
          <ac:spMkLst>
            <pc:docMk/>
            <pc:sldMk cId="4071697876" sldId="323"/>
            <ac:spMk id="2" creationId="{8853F1CF-6A8E-4DDB-A7D1-59E2F1A13538}"/>
          </ac:spMkLst>
        </pc:spChg>
        <pc:spChg chg="del">
          <ac:chgData name="Llans Taylor" userId="35fbff33-4afa-4def-90eb-9f67beff3aee" providerId="ADAL" clId="{93E4C892-265E-4CBD-AC48-3A2D9CE83DD5}" dt="2023-07-12T12:29:12.774" v="1"/>
          <ac:spMkLst>
            <pc:docMk/>
            <pc:sldMk cId="4071697876" sldId="323"/>
            <ac:spMk id="8" creationId="{A52B99F1-B2DC-437E-A8A1-A57F2F29F8D1}"/>
          </ac:spMkLst>
        </pc:spChg>
        <pc:spChg chg="del">
          <ac:chgData name="Llans Taylor" userId="35fbff33-4afa-4def-90eb-9f67beff3aee" providerId="ADAL" clId="{93E4C892-265E-4CBD-AC48-3A2D9CE83DD5}" dt="2023-07-12T12:29:12.774" v="1"/>
          <ac:spMkLst>
            <pc:docMk/>
            <pc:sldMk cId="4071697876" sldId="323"/>
            <ac:spMk id="10" creationId="{55F8BA08-3E38-4B70-B93A-74F08E092206}"/>
          </ac:spMkLst>
        </pc:spChg>
        <pc:spChg chg="del">
          <ac:chgData name="Llans Taylor" userId="35fbff33-4afa-4def-90eb-9f67beff3aee" providerId="ADAL" clId="{93E4C892-265E-4CBD-AC48-3A2D9CE83DD5}" dt="2023-07-12T12:29:12.774" v="1"/>
          <ac:spMkLst>
            <pc:docMk/>
            <pc:sldMk cId="4071697876" sldId="323"/>
            <ac:spMk id="12" creationId="{357F1B33-79AB-4A71-8CEC-4546D709B8C8}"/>
          </ac:spMkLst>
        </pc:spChg>
        <pc:spChg chg="mod">
          <ac:chgData name="Llans Taylor" userId="35fbff33-4afa-4def-90eb-9f67beff3aee" providerId="ADAL" clId="{93E4C892-265E-4CBD-AC48-3A2D9CE83DD5}" dt="2023-07-12T12:30:51.049" v="85" actId="1038"/>
          <ac:spMkLst>
            <pc:docMk/>
            <pc:sldMk cId="4071697876" sldId="323"/>
            <ac:spMk id="30" creationId="{BDD53AC4-AE8E-4170-BA6F-8615F6D593A3}"/>
          </ac:spMkLst>
        </pc:spChg>
        <pc:spChg chg="mod">
          <ac:chgData name="Llans Taylor" userId="35fbff33-4afa-4def-90eb-9f67beff3aee" providerId="ADAL" clId="{93E4C892-265E-4CBD-AC48-3A2D9CE83DD5}" dt="2023-07-12T12:30:55.019" v="102" actId="1038"/>
          <ac:spMkLst>
            <pc:docMk/>
            <pc:sldMk cId="4071697876" sldId="323"/>
            <ac:spMk id="31" creationId="{D84E2DC0-E701-45A9-B1B6-50D8DCDF2E12}"/>
          </ac:spMkLst>
        </pc:spChg>
        <pc:spChg chg="mod">
          <ac:chgData name="Llans Taylor" userId="35fbff33-4afa-4def-90eb-9f67beff3aee" providerId="ADAL" clId="{93E4C892-265E-4CBD-AC48-3A2D9CE83DD5}" dt="2023-07-12T12:31:26.991" v="175" actId="1037"/>
          <ac:spMkLst>
            <pc:docMk/>
            <pc:sldMk cId="4071697876" sldId="323"/>
            <ac:spMk id="32" creationId="{64A8FB7C-3C1D-4566-BB75-5EBE383F133D}"/>
          </ac:spMkLst>
        </pc:spChg>
        <pc:spChg chg="mod">
          <ac:chgData name="Llans Taylor" userId="35fbff33-4afa-4def-90eb-9f67beff3aee" providerId="ADAL" clId="{93E4C892-265E-4CBD-AC48-3A2D9CE83DD5}" dt="2023-07-12T12:31:50.710" v="201" actId="255"/>
          <ac:spMkLst>
            <pc:docMk/>
            <pc:sldMk cId="4071697876" sldId="323"/>
            <ac:spMk id="33" creationId="{F1340876-1B1B-4750-BEF9-D95443AD00DA}"/>
          </ac:spMkLst>
        </pc:spChg>
        <pc:grpChg chg="mod">
          <ac:chgData name="Llans Taylor" userId="35fbff33-4afa-4def-90eb-9f67beff3aee" providerId="ADAL" clId="{93E4C892-265E-4CBD-AC48-3A2D9CE83DD5}" dt="2023-07-12T12:29:54.643" v="4" actId="14100"/>
          <ac:grpSpMkLst>
            <pc:docMk/>
            <pc:sldMk cId="4071697876" sldId="323"/>
            <ac:grpSpMk id="11" creationId="{E607BCB0-B69D-4FFE-90B5-D3DDC57DB3C7}"/>
          </ac:grpSpMkLst>
        </pc:grpChg>
        <pc:grpChg chg="mod">
          <ac:chgData name="Llans Taylor" userId="35fbff33-4afa-4def-90eb-9f67beff3aee" providerId="ADAL" clId="{93E4C892-265E-4CBD-AC48-3A2D9CE83DD5}" dt="2023-07-12T12:30:51.049" v="85" actId="1038"/>
          <ac:grpSpMkLst>
            <pc:docMk/>
            <pc:sldMk cId="4071697876" sldId="323"/>
            <ac:grpSpMk id="17" creationId="{6292D705-C7CA-4BA7-8070-C2A15C3B88A0}"/>
          </ac:grpSpMkLst>
        </pc:grpChg>
        <pc:grpChg chg="mod">
          <ac:chgData name="Llans Taylor" userId="35fbff33-4afa-4def-90eb-9f67beff3aee" providerId="ADAL" clId="{93E4C892-265E-4CBD-AC48-3A2D9CE83DD5}" dt="2023-07-12T12:31:26.991" v="175" actId="1037"/>
          <ac:grpSpMkLst>
            <pc:docMk/>
            <pc:sldMk cId="4071697876" sldId="323"/>
            <ac:grpSpMk id="20" creationId="{C7AC8D24-26D0-4487-B84D-14EC4E321B58}"/>
          </ac:grpSpMkLst>
        </pc:grpChg>
        <pc:grpChg chg="mod">
          <ac:chgData name="Llans Taylor" userId="35fbff33-4afa-4def-90eb-9f67beff3aee" providerId="ADAL" clId="{93E4C892-265E-4CBD-AC48-3A2D9CE83DD5}" dt="2023-07-12T12:31:26.991" v="175" actId="1037"/>
          <ac:grpSpMkLst>
            <pc:docMk/>
            <pc:sldMk cId="4071697876" sldId="323"/>
            <ac:grpSpMk id="25" creationId="{25F533EC-1A4F-4C56-96BE-44E9D4745D29}"/>
          </ac:grpSpMkLst>
        </pc:grpChg>
        <pc:picChg chg="del">
          <ac:chgData name="Llans Taylor" userId="35fbff33-4afa-4def-90eb-9f67beff3aee" providerId="ADAL" clId="{93E4C892-265E-4CBD-AC48-3A2D9CE83DD5}" dt="2023-07-12T12:29:36.830" v="2" actId="478"/>
          <ac:picMkLst>
            <pc:docMk/>
            <pc:sldMk cId="4071697876" sldId="323"/>
            <ac:picMk id="28" creationId="{C73F0E49-78C1-4F16-8B52-CFC1AFDD3935}"/>
          </ac:picMkLst>
        </pc:picChg>
        <pc:picChg chg="del">
          <ac:chgData name="Llans Taylor" userId="35fbff33-4afa-4def-90eb-9f67beff3aee" providerId="ADAL" clId="{93E4C892-265E-4CBD-AC48-3A2D9CE83DD5}" dt="2023-07-12T12:29:37.490" v="3" actId="478"/>
          <ac:picMkLst>
            <pc:docMk/>
            <pc:sldMk cId="4071697876" sldId="323"/>
            <ac:picMk id="29" creationId="{75C938E4-9CA7-499B-B7EE-9623BC7BC908}"/>
          </ac:picMkLst>
        </pc:picChg>
        <pc:picChg chg="add mod">
          <ac:chgData name="Llans Taylor" userId="35fbff33-4afa-4def-90eb-9f67beff3aee" providerId="ADAL" clId="{93E4C892-265E-4CBD-AC48-3A2D9CE83DD5}" dt="2023-07-12T12:32:23.419" v="212"/>
          <ac:picMkLst>
            <pc:docMk/>
            <pc:sldMk cId="4071697876" sldId="323"/>
            <ac:picMk id="34" creationId="{7222F49C-5D17-4B6F-AAC9-A1C4C104D0B8}"/>
          </ac:picMkLst>
        </pc:picChg>
      </pc:sldChg>
      <pc:sldChg chg="addSp delSp add del setBg delDesignElem">
        <pc:chgData name="Llans Taylor" userId="35fbff33-4afa-4def-90eb-9f67beff3aee" providerId="ADAL" clId="{93E4C892-265E-4CBD-AC48-3A2D9CE83DD5}" dt="2023-07-12T12:32:17.324" v="211"/>
        <pc:sldMkLst>
          <pc:docMk/>
          <pc:sldMk cId="79190251" sldId="324"/>
        </pc:sldMkLst>
        <pc:spChg chg="add del">
          <ac:chgData name="Llans Taylor" userId="35fbff33-4afa-4def-90eb-9f67beff3aee" providerId="ADAL" clId="{93E4C892-265E-4CBD-AC48-3A2D9CE83DD5}" dt="2023-07-12T12:32:17.324" v="211"/>
          <ac:spMkLst>
            <pc:docMk/>
            <pc:sldMk cId="79190251" sldId="324"/>
            <ac:spMk id="8" creationId="{A52B99F1-B2DC-437E-A8A1-A57F2F29F8D1}"/>
          </ac:spMkLst>
        </pc:spChg>
        <pc:spChg chg="add del">
          <ac:chgData name="Llans Taylor" userId="35fbff33-4afa-4def-90eb-9f67beff3aee" providerId="ADAL" clId="{93E4C892-265E-4CBD-AC48-3A2D9CE83DD5}" dt="2023-07-12T12:32:17.324" v="211"/>
          <ac:spMkLst>
            <pc:docMk/>
            <pc:sldMk cId="79190251" sldId="324"/>
            <ac:spMk id="10" creationId="{55F8BA08-3E38-4B70-B93A-74F08E092206}"/>
          </ac:spMkLst>
        </pc:spChg>
        <pc:spChg chg="add del">
          <ac:chgData name="Llans Taylor" userId="35fbff33-4afa-4def-90eb-9f67beff3aee" providerId="ADAL" clId="{93E4C892-265E-4CBD-AC48-3A2D9CE83DD5}" dt="2023-07-12T12:32:17.324" v="211"/>
          <ac:spMkLst>
            <pc:docMk/>
            <pc:sldMk cId="79190251" sldId="324"/>
            <ac:spMk id="12" creationId="{357F1B33-79AB-4A71-8CEC-4546D709B8C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DDB912-89D6-4C1F-B52C-E0CB04EC5A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959DD-F312-4C33-9C59-8717A4EAA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80E47-5068-4CFA-B50C-1BDFBB3258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14970883-D06E-4A74-9C04-494BC8145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5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32510AB5-25C1-4683-B6F0-E4887796FC67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74508"/>
            <a:ext cx="5607711" cy="3659842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6F0115A9-41FC-4A73-994E-321720B29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6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50000"/>
              <a:buFont typeface="Wingdings" panose="05000000000000000000" pitchFamily="2" charset="2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115A9-41FC-4A73-994E-321720B29F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19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D1910-54C3-4BC4-A0CA-B92D69F11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A2F177-B93F-4690-8F47-8EDD4C8E8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BC0A1-BEEA-4818-8552-61D0CA38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0189A-BDA8-4FD5-B027-5AE102F6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61047-9F68-4DF2-918F-EE2B8C26A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B4844-6AE8-461A-B1D1-1845ACD0B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4AAFF2-9C30-4FC8-9BFB-BD9FE213E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685E1-C42E-4815-AAE3-4E350020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D18F6-87F7-4D67-85FC-2B7B85F3B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BFB3C-0492-45E4-A919-9A6DDB73A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5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0C8AEF-E927-47A4-8286-8037556CC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A509F-3941-4D67-9494-9F2775A2D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D4709-BF69-4850-81C0-001EB2866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3A8F7-8695-44E6-BF3B-E09664D7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094EC-F882-4D4F-A18F-83E326AB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5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8527B-AFE9-42F4-B8D7-650F4578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61CDE-268D-4B79-8F6D-01D79715F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BB139-172D-43A7-9203-5A7BF800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55180-D839-41AB-9CA0-597CABA1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E7CF9-0056-4218-90A7-481AC5862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1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5AEF5-8FB7-436C-9A04-7D791339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B7BF1-B81B-454C-8C97-CCD2C14F1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072DD-A080-41F8-AE68-AB17161F4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282B8-2D17-4310-897E-2AB4CF7D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D470F-F688-4E9D-AAAF-05D734A24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1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E078-CD13-42B3-8F8C-7A4128AE6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F45E8-45BE-438C-9858-814A09598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246C9-3585-4B98-999F-02E64713E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1BA41-5FFE-41C8-B449-B8BEC6454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B2685-84EF-4BFB-8084-8B2F039B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2924D-CBA3-466D-AFE0-73E4F919C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1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BB4C1-42A8-4EBF-B774-A2F462D9F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B2B1D-9D6E-4C70-9D3E-2B57D34E9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EA830-D160-4709-BA83-29060B80A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19FAC2-5ECF-4763-AE1E-D4C1AD533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CBF8F4-0DF4-4B6E-A892-809919C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82D616-74AB-4F7C-94F0-5CF76DA6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3023A2-2489-4AA1-9F9D-DD7E38592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4CD6C-CAD2-437F-935F-F8B1EE1B1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8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EE7D0-C653-4BF7-9D48-A9C3C29E8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9CF8FC-DB75-4B45-8169-AFD2FDCDB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BE6F0C-B923-428B-B604-C34A4416A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35A3E5-A28D-4A55-9905-41097B323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5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331642-23B9-4C2F-9BB8-AEAB7D2C2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8FD087-2E5B-46DA-B931-4A94FA4D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3ABCC-9613-4C52-A2F8-23EBDDA3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2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DAE9-E3C9-4E58-A71B-165421F6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FAB1D-83A4-4CFF-BE57-3E658061F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E7309-520F-4509-A152-2617795BF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872CC-FC89-4BB4-9B92-401A65087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A59DE-CC4F-442A-B319-EEF2422FD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80690-E6A4-47ED-B25E-1EFD4108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4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8E9A6-C1D4-43D8-BC1C-D1FCD77FD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D0A4A-8AA3-42E0-A0B3-65B4D9536F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8ED35-1883-428C-B0CB-7DCD43094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86C88-E4F9-43FF-B522-ACF37102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6D94A-BA9D-4006-A3A8-84AD12576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6A176-C1F1-4C03-A66E-301D29CB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4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84C2B8-46DD-4CEA-BC54-3C3398E92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C85C8-6859-41EE-B507-2AFB09CF9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B9258-3FAA-453A-9B74-531054050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4CCDE-5266-4CC1-B962-F005B485B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D6D0E-655C-4AE1-AEC2-AAAC51BBE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7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4" name="Freeform: Shape 8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6" name="Freeform: Shape 8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BF4BB-9451-450D-94D5-2450F4E81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45" y="3060009"/>
            <a:ext cx="4959046" cy="811510"/>
          </a:xfrm>
        </p:spPr>
        <p:txBody>
          <a:bodyPr anchor="b">
            <a:normAutofit/>
          </a:bodyPr>
          <a:lstStyle/>
          <a:p>
            <a:pPr algn="l"/>
            <a:r>
              <a:rPr lang="en-US" sz="4600" b="1" dirty="0">
                <a:solidFill>
                  <a:srgbClr val="015A90"/>
                </a:solidFill>
              </a:rPr>
              <a:t>UNFUNDED NEEDS: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1DD683-A48E-4D8D-8B74-B83297300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245" y="4767506"/>
            <a:ext cx="3933306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200" b="1"/>
              <a:t>Kansas City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Title 1">
            <a:extLst>
              <a:ext uri="{FF2B5EF4-FFF2-40B4-BE49-F238E27FC236}">
                <a16:creationId xmlns:a16="http://schemas.microsoft.com/office/drawing/2014/main" id="{CC6618C6-A593-4EB4-AB37-EA813F18E8B9}"/>
              </a:ext>
            </a:extLst>
          </p:cNvPr>
          <p:cNvSpPr txBox="1">
            <a:spLocks/>
          </p:cNvSpPr>
          <p:nvPr/>
        </p:nvSpPr>
        <p:spPr>
          <a:xfrm>
            <a:off x="174245" y="3581002"/>
            <a:ext cx="4959046" cy="8115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spc="300" dirty="0"/>
              <a:t>PUBLIC MEETINGS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B90736F-B082-5B0A-2B49-08BE7DBB3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0079" y="1097409"/>
            <a:ext cx="5257191" cy="408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32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MoDOT logo">
            <a:extLst>
              <a:ext uri="{FF2B5EF4-FFF2-40B4-BE49-F238E27FC236}">
                <a16:creationId xmlns:a16="http://schemas.microsoft.com/office/drawing/2014/main" id="{30282329-9F0C-44DD-952B-B04E45E63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D58539-7AF6-4D11-B3B0-7B32F7D50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654" y="1341046"/>
            <a:ext cx="6639121" cy="42581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DFAA51-848B-42B8-880F-51B673586C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75" t="68955" r="7209" b="999"/>
          <a:stretch/>
        </p:blipFill>
        <p:spPr>
          <a:xfrm>
            <a:off x="7484309" y="4136295"/>
            <a:ext cx="2759978" cy="113123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4F3628B-7DEC-4D75-B2B2-3A3DAC2FACC5}"/>
              </a:ext>
            </a:extLst>
          </p:cNvPr>
          <p:cNvSpPr txBox="1">
            <a:spLocks/>
          </p:cNvSpPr>
          <p:nvPr/>
        </p:nvSpPr>
        <p:spPr>
          <a:xfrm>
            <a:off x="5690407" y="691578"/>
            <a:ext cx="58537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HIGH-PRIORITY UNFUNDED ROAD AND BRIDGE NEEDS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394BE42-C895-4DC5-965F-63D907D33125}"/>
              </a:ext>
            </a:extLst>
          </p:cNvPr>
          <p:cNvSpPr txBox="1">
            <a:spLocks/>
          </p:cNvSpPr>
          <p:nvPr/>
        </p:nvSpPr>
        <p:spPr>
          <a:xfrm>
            <a:off x="5500973" y="2160953"/>
            <a:ext cx="5853764" cy="736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latin typeface="+mn-lt"/>
              </a:rPr>
              <a:t>Rural Tier 2 - $63 million</a:t>
            </a:r>
          </a:p>
          <a:p>
            <a:pPr algn="r"/>
            <a:r>
              <a:rPr lang="en-US" sz="2400" dirty="0">
                <a:latin typeface="+mn-lt"/>
              </a:rPr>
              <a:t>Urban Tier 2 - $372 million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6BEAFF9-8E0B-4752-987C-45829D75C6D2}"/>
              </a:ext>
            </a:extLst>
          </p:cNvPr>
          <p:cNvSpPr txBox="1">
            <a:spLocks/>
          </p:cNvSpPr>
          <p:nvPr/>
        </p:nvSpPr>
        <p:spPr>
          <a:xfrm>
            <a:off x="599841" y="5721022"/>
            <a:ext cx="8757519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KANSAS CITY - TIER 2</a:t>
            </a:r>
          </a:p>
        </p:txBody>
      </p:sp>
    </p:spTree>
    <p:extLst>
      <p:ext uri="{BB962C8B-B14F-4D97-AF65-F5344CB8AC3E}">
        <p14:creationId xmlns:p14="http://schemas.microsoft.com/office/powerpoint/2010/main" val="136017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MoDOT logo">
            <a:extLst>
              <a:ext uri="{FF2B5EF4-FFF2-40B4-BE49-F238E27FC236}">
                <a16:creationId xmlns:a16="http://schemas.microsoft.com/office/drawing/2014/main" id="{30282329-9F0C-44DD-952B-B04E45E63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DB91B2-E9E9-43BB-AB30-13BBCAA95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801" y="1332689"/>
            <a:ext cx="6715762" cy="42844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DFAA51-848B-42B8-880F-51B673586C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75" t="68955" r="7209" b="999"/>
          <a:stretch/>
        </p:blipFill>
        <p:spPr>
          <a:xfrm>
            <a:off x="7484309" y="4136295"/>
            <a:ext cx="2759978" cy="113123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4F3628B-7DEC-4D75-B2B2-3A3DAC2FACC5}"/>
              </a:ext>
            </a:extLst>
          </p:cNvPr>
          <p:cNvSpPr txBox="1">
            <a:spLocks/>
          </p:cNvSpPr>
          <p:nvPr/>
        </p:nvSpPr>
        <p:spPr>
          <a:xfrm>
            <a:off x="5690407" y="691578"/>
            <a:ext cx="58537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HIGH-PRIORITY UNFUNDED ROAD AND BRIDGE NEEDS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394BE42-C895-4DC5-965F-63D907D33125}"/>
              </a:ext>
            </a:extLst>
          </p:cNvPr>
          <p:cNvSpPr txBox="1">
            <a:spLocks/>
          </p:cNvSpPr>
          <p:nvPr/>
        </p:nvSpPr>
        <p:spPr>
          <a:xfrm>
            <a:off x="5500973" y="2160952"/>
            <a:ext cx="5853764" cy="865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latin typeface="+mn-lt"/>
              </a:rPr>
              <a:t>Rural Tier 3 - $63 million</a:t>
            </a:r>
          </a:p>
          <a:p>
            <a:pPr algn="r"/>
            <a:r>
              <a:rPr lang="en-US" sz="2400" dirty="0">
                <a:latin typeface="+mn-lt"/>
              </a:rPr>
              <a:t>Urban Tier 3 - $350 million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6BEAFF9-8E0B-4752-987C-45829D75C6D2}"/>
              </a:ext>
            </a:extLst>
          </p:cNvPr>
          <p:cNvSpPr txBox="1">
            <a:spLocks/>
          </p:cNvSpPr>
          <p:nvPr/>
        </p:nvSpPr>
        <p:spPr>
          <a:xfrm>
            <a:off x="599840" y="5721022"/>
            <a:ext cx="8991199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KANSAS CITY - TIER 3</a:t>
            </a:r>
          </a:p>
        </p:txBody>
      </p:sp>
    </p:spTree>
    <p:extLst>
      <p:ext uri="{BB962C8B-B14F-4D97-AF65-F5344CB8AC3E}">
        <p14:creationId xmlns:p14="http://schemas.microsoft.com/office/powerpoint/2010/main" val="3152630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5F2D75-EE23-404E-9755-0C39258A2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668" y="1400496"/>
            <a:ext cx="6451267" cy="41266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MoDOT logo">
            <a:extLst>
              <a:ext uri="{FF2B5EF4-FFF2-40B4-BE49-F238E27FC236}">
                <a16:creationId xmlns:a16="http://schemas.microsoft.com/office/drawing/2014/main" id="{30282329-9F0C-44DD-952B-B04E45E63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3394BE42-C895-4DC5-965F-63D907D33125}"/>
              </a:ext>
            </a:extLst>
          </p:cNvPr>
          <p:cNvSpPr txBox="1">
            <a:spLocks/>
          </p:cNvSpPr>
          <p:nvPr/>
        </p:nvSpPr>
        <p:spPr>
          <a:xfrm>
            <a:off x="5500973" y="2160953"/>
            <a:ext cx="5853764" cy="736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latin typeface="+mn-lt"/>
              </a:rPr>
              <a:t>Rural Multimodal - $33 million</a:t>
            </a:r>
          </a:p>
          <a:p>
            <a:pPr algn="r"/>
            <a:r>
              <a:rPr lang="en-US" sz="2400" dirty="0">
                <a:latin typeface="+mn-lt"/>
              </a:rPr>
              <a:t>Urban Multimodal - $199 million</a:t>
            </a:r>
            <a:endParaRPr lang="en-US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4F3628B-7DEC-4D75-B2B2-3A3DAC2FACC5}"/>
              </a:ext>
            </a:extLst>
          </p:cNvPr>
          <p:cNvSpPr txBox="1">
            <a:spLocks/>
          </p:cNvSpPr>
          <p:nvPr/>
        </p:nvSpPr>
        <p:spPr>
          <a:xfrm>
            <a:off x="5690407" y="691578"/>
            <a:ext cx="58537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HIGH-PRIORITY UNFUNDED MULTIMODAL NEEDS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82C91D-76E5-4DF4-8200-90CB1E05E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794" y="4495591"/>
            <a:ext cx="2979241" cy="575607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E6ED2DDB-9A31-41FD-AC8C-E949668D7332}"/>
              </a:ext>
            </a:extLst>
          </p:cNvPr>
          <p:cNvSpPr txBox="1">
            <a:spLocks/>
          </p:cNvSpPr>
          <p:nvPr/>
        </p:nvSpPr>
        <p:spPr>
          <a:xfrm>
            <a:off x="599841" y="5721022"/>
            <a:ext cx="11033950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spc="300" dirty="0">
                <a:solidFill>
                  <a:srgbClr val="015A90"/>
                </a:solidFill>
                <a:latin typeface="+mn-lt"/>
              </a:rPr>
              <a:t>KANSAS CITY </a:t>
            </a:r>
            <a:r>
              <a:rPr lang="en-US" sz="5400" spc="300" dirty="0">
                <a:solidFill>
                  <a:srgbClr val="015A90"/>
                </a:solidFill>
                <a:latin typeface="+mn-lt"/>
              </a:rPr>
              <a:t>- </a:t>
            </a:r>
            <a:r>
              <a:rPr lang="en-US" sz="5000" spc="300" dirty="0">
                <a:solidFill>
                  <a:srgbClr val="015A90"/>
                </a:solidFill>
                <a:latin typeface="+mn-lt"/>
              </a:rPr>
              <a:t>MULTIMODAL</a:t>
            </a:r>
          </a:p>
        </p:txBody>
      </p:sp>
    </p:spTree>
    <p:extLst>
      <p:ext uri="{BB962C8B-B14F-4D97-AF65-F5344CB8AC3E}">
        <p14:creationId xmlns:p14="http://schemas.microsoft.com/office/powerpoint/2010/main" val="3882169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F7BC53-42E9-4EE8-B4F0-331370761A70}"/>
              </a:ext>
            </a:extLst>
          </p:cNvPr>
          <p:cNvSpPr txBox="1">
            <a:spLocks/>
          </p:cNvSpPr>
          <p:nvPr/>
        </p:nvSpPr>
        <p:spPr>
          <a:xfrm>
            <a:off x="839723" y="-3273"/>
            <a:ext cx="10506455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00" dirty="0">
                <a:solidFill>
                  <a:srgbClr val="015A90"/>
                </a:solidFill>
                <a:latin typeface="+mn-lt"/>
              </a:rPr>
              <a:t>KANSAS CITY </a:t>
            </a:r>
            <a:r>
              <a:rPr lang="en-US" sz="4800" spc="300" dirty="0">
                <a:solidFill>
                  <a:srgbClr val="015A90"/>
                </a:solidFill>
                <a:latin typeface="+mn-lt"/>
              </a:rPr>
              <a:t>SUMMARY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56196EE-DFA8-4872-8D0D-C1DD6F585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479828"/>
              </p:ext>
            </p:extLst>
          </p:nvPr>
        </p:nvGraphicFramePr>
        <p:xfrm>
          <a:off x="839723" y="1349559"/>
          <a:ext cx="10506454" cy="26445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02493">
                  <a:extLst>
                    <a:ext uri="{9D8B030D-6E8A-4147-A177-3AD203B41FA5}">
                      <a16:colId xmlns:a16="http://schemas.microsoft.com/office/drawing/2014/main" val="3841453668"/>
                    </a:ext>
                  </a:extLst>
                </a:gridCol>
                <a:gridCol w="1616148">
                  <a:extLst>
                    <a:ext uri="{9D8B030D-6E8A-4147-A177-3AD203B41FA5}">
                      <a16:colId xmlns:a16="http://schemas.microsoft.com/office/drawing/2014/main" val="3967278065"/>
                    </a:ext>
                  </a:extLst>
                </a:gridCol>
                <a:gridCol w="1573619">
                  <a:extLst>
                    <a:ext uri="{9D8B030D-6E8A-4147-A177-3AD203B41FA5}">
                      <a16:colId xmlns:a16="http://schemas.microsoft.com/office/drawing/2014/main" val="3866328396"/>
                    </a:ext>
                  </a:extLst>
                </a:gridCol>
                <a:gridCol w="1786270">
                  <a:extLst>
                    <a:ext uri="{9D8B030D-6E8A-4147-A177-3AD203B41FA5}">
                      <a16:colId xmlns:a16="http://schemas.microsoft.com/office/drawing/2014/main" val="2878503833"/>
                    </a:ext>
                  </a:extLst>
                </a:gridCol>
                <a:gridCol w="1626781">
                  <a:extLst>
                    <a:ext uri="{9D8B030D-6E8A-4147-A177-3AD203B41FA5}">
                      <a16:colId xmlns:a16="http://schemas.microsoft.com/office/drawing/2014/main" val="1505544959"/>
                    </a:ext>
                  </a:extLst>
                </a:gridCol>
                <a:gridCol w="1733107">
                  <a:extLst>
                    <a:ext uri="{9D8B030D-6E8A-4147-A177-3AD203B41FA5}">
                      <a16:colId xmlns:a16="http://schemas.microsoft.com/office/drawing/2014/main" val="1181837291"/>
                    </a:ext>
                  </a:extLst>
                </a:gridCol>
                <a:gridCol w="1268036">
                  <a:extLst>
                    <a:ext uri="{9D8B030D-6E8A-4147-A177-3AD203B41FA5}">
                      <a16:colId xmlns:a16="http://schemas.microsoft.com/office/drawing/2014/main" val="111678591"/>
                    </a:ext>
                  </a:extLst>
                </a:gridCol>
              </a:tblGrid>
              <a:tr h="9071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IMPROVE BRIDGE CONDITIONS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IMPROVE ROAD CONDITIONS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INCREASE ECONOMIC GROWTH &amp; IMPROVE SAFETY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MAJOR INTERSTATE RECONSTRUCTION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IMPROVE MULTIMODAL TRANSPORTATION OPTIONS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432729"/>
                  </a:ext>
                </a:extLst>
              </a:tr>
              <a:tr h="2776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$4,595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$10,921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$15,516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5911588"/>
                  </a:ext>
                </a:extLst>
              </a:tr>
              <a:tr h="2776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$38,960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$24,450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$63,410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7268528"/>
                  </a:ext>
                </a:extLst>
              </a:tr>
              <a:tr h="2776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$60,153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$3,087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$63,240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9020066"/>
                  </a:ext>
                </a:extLst>
              </a:tr>
              <a:tr h="4719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MULTI-MODAL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$33,186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$33,186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8637312"/>
                  </a:ext>
                </a:extLst>
              </a:tr>
              <a:tr h="27760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$0</a:t>
                      </a:r>
                    </a:p>
                  </a:txBody>
                  <a:tcPr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$103,708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$38,458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$0</a:t>
                      </a:r>
                    </a:p>
                  </a:txBody>
                  <a:tcPr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$33,186</a:t>
                      </a:r>
                    </a:p>
                  </a:txBody>
                  <a:tcPr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$175,352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1083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FB7068-D544-42B1-85F4-8A7EFF295FD6}"/>
              </a:ext>
            </a:extLst>
          </p:cNvPr>
          <p:cNvSpPr txBox="1"/>
          <p:nvPr/>
        </p:nvSpPr>
        <p:spPr>
          <a:xfrm>
            <a:off x="839723" y="6000713"/>
            <a:ext cx="4896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Amounts in $1,000 in 2021 Dollars (Uninflated)</a:t>
            </a: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4E0784D9-40B9-4181-9F71-52D197629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438091"/>
              </p:ext>
            </p:extLst>
          </p:nvPr>
        </p:nvGraphicFramePr>
        <p:xfrm>
          <a:off x="839723" y="4136985"/>
          <a:ext cx="10506454" cy="26445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02493">
                  <a:extLst>
                    <a:ext uri="{9D8B030D-6E8A-4147-A177-3AD203B41FA5}">
                      <a16:colId xmlns:a16="http://schemas.microsoft.com/office/drawing/2014/main" val="3841453668"/>
                    </a:ext>
                  </a:extLst>
                </a:gridCol>
                <a:gridCol w="1616148">
                  <a:extLst>
                    <a:ext uri="{9D8B030D-6E8A-4147-A177-3AD203B41FA5}">
                      <a16:colId xmlns:a16="http://schemas.microsoft.com/office/drawing/2014/main" val="3967278065"/>
                    </a:ext>
                  </a:extLst>
                </a:gridCol>
                <a:gridCol w="1573619">
                  <a:extLst>
                    <a:ext uri="{9D8B030D-6E8A-4147-A177-3AD203B41FA5}">
                      <a16:colId xmlns:a16="http://schemas.microsoft.com/office/drawing/2014/main" val="3866328396"/>
                    </a:ext>
                  </a:extLst>
                </a:gridCol>
                <a:gridCol w="1786270">
                  <a:extLst>
                    <a:ext uri="{9D8B030D-6E8A-4147-A177-3AD203B41FA5}">
                      <a16:colId xmlns:a16="http://schemas.microsoft.com/office/drawing/2014/main" val="2878503833"/>
                    </a:ext>
                  </a:extLst>
                </a:gridCol>
                <a:gridCol w="1626781">
                  <a:extLst>
                    <a:ext uri="{9D8B030D-6E8A-4147-A177-3AD203B41FA5}">
                      <a16:colId xmlns:a16="http://schemas.microsoft.com/office/drawing/2014/main" val="1505544959"/>
                    </a:ext>
                  </a:extLst>
                </a:gridCol>
                <a:gridCol w="1733107">
                  <a:extLst>
                    <a:ext uri="{9D8B030D-6E8A-4147-A177-3AD203B41FA5}">
                      <a16:colId xmlns:a16="http://schemas.microsoft.com/office/drawing/2014/main" val="1181837291"/>
                    </a:ext>
                  </a:extLst>
                </a:gridCol>
                <a:gridCol w="1268036">
                  <a:extLst>
                    <a:ext uri="{9D8B030D-6E8A-4147-A177-3AD203B41FA5}">
                      <a16:colId xmlns:a16="http://schemas.microsoft.com/office/drawing/2014/main" val="111678591"/>
                    </a:ext>
                  </a:extLst>
                </a:gridCol>
              </a:tblGrid>
              <a:tr h="9071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IMPROVE BRIDGE CONDITIONS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IMPROVE ROAD CONDITIONS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INCREASE ECONOMIC GROWTH &amp; IMPROVE SAFETY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MAJOR INTERSTATE RECONSTRUCTION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IMPROVE MULTIMODAL TRANSPORTATION OPTIONS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432729"/>
                  </a:ext>
                </a:extLst>
              </a:tr>
              <a:tr h="2776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5911588"/>
                  </a:ext>
                </a:extLst>
              </a:tr>
              <a:tr h="2776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$101,035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$270,490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$371,525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7268528"/>
                  </a:ext>
                </a:extLst>
              </a:tr>
              <a:tr h="2776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$50,820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$298,694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$349,514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9020066"/>
                  </a:ext>
                </a:extLst>
              </a:tr>
              <a:tr h="4719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MULTI-MODAL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$198,500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$182,001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8637312"/>
                  </a:ext>
                </a:extLst>
              </a:tr>
              <a:tr h="17122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$0</a:t>
                      </a:r>
                    </a:p>
                  </a:txBody>
                  <a:tcPr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$151,855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$669,184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$0</a:t>
                      </a:r>
                    </a:p>
                  </a:txBody>
                  <a:tcPr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$198,500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$1,019,539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108340"/>
                  </a:ext>
                </a:extLst>
              </a:tr>
            </a:tbl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F780FE3A-8C47-44F8-B613-47FD41F7969B}"/>
              </a:ext>
            </a:extLst>
          </p:cNvPr>
          <p:cNvSpPr txBox="1">
            <a:spLocks/>
          </p:cNvSpPr>
          <p:nvPr/>
        </p:nvSpPr>
        <p:spPr>
          <a:xfrm rot="16200000">
            <a:off x="-878177" y="2576198"/>
            <a:ext cx="2748808" cy="521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i="1" dirty="0">
                <a:solidFill>
                  <a:srgbClr val="C00000"/>
                </a:solidFill>
                <a:latin typeface="+mn-lt"/>
              </a:rPr>
              <a:t>RURAL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5ADA401-2BA7-451E-944E-A924A180CDF1}"/>
              </a:ext>
            </a:extLst>
          </p:cNvPr>
          <p:cNvSpPr txBox="1">
            <a:spLocks/>
          </p:cNvSpPr>
          <p:nvPr/>
        </p:nvSpPr>
        <p:spPr>
          <a:xfrm rot="16200000">
            <a:off x="-878178" y="5321240"/>
            <a:ext cx="2748808" cy="521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i="1" dirty="0">
                <a:solidFill>
                  <a:srgbClr val="C00000"/>
                </a:solidFill>
                <a:latin typeface="+mn-lt"/>
              </a:rPr>
              <a:t>URBAN</a:t>
            </a:r>
          </a:p>
        </p:txBody>
      </p:sp>
    </p:spTree>
    <p:extLst>
      <p:ext uri="{BB962C8B-B14F-4D97-AF65-F5344CB8AC3E}">
        <p14:creationId xmlns:p14="http://schemas.microsoft.com/office/powerpoint/2010/main" val="126797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F7BC53-42E9-4EE8-B4F0-331370761A70}"/>
              </a:ext>
            </a:extLst>
          </p:cNvPr>
          <p:cNvSpPr txBox="1">
            <a:spLocks/>
          </p:cNvSpPr>
          <p:nvPr/>
        </p:nvSpPr>
        <p:spPr>
          <a:xfrm>
            <a:off x="841248" y="212063"/>
            <a:ext cx="10506455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00" dirty="0">
                <a:solidFill>
                  <a:srgbClr val="015A90"/>
                </a:solidFill>
                <a:latin typeface="+mn-lt"/>
              </a:rPr>
              <a:t>STATEWIDE</a:t>
            </a:r>
            <a:r>
              <a:rPr lang="en-US" sz="4800" spc="300" dirty="0">
                <a:solidFill>
                  <a:srgbClr val="015A90"/>
                </a:solidFill>
                <a:latin typeface="+mn-lt"/>
              </a:rPr>
              <a:t> - TOTALS BY PRIORITY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69289E1-C74F-4DA1-915B-23EBFD0FC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693940"/>
              </p:ext>
            </p:extLst>
          </p:nvPr>
        </p:nvGraphicFramePr>
        <p:xfrm>
          <a:off x="841248" y="1456631"/>
          <a:ext cx="10692638" cy="4968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9489">
                  <a:extLst>
                    <a:ext uri="{9D8B030D-6E8A-4147-A177-3AD203B41FA5}">
                      <a16:colId xmlns:a16="http://schemas.microsoft.com/office/drawing/2014/main" val="1805020447"/>
                    </a:ext>
                  </a:extLst>
                </a:gridCol>
                <a:gridCol w="1313307">
                  <a:extLst>
                    <a:ext uri="{9D8B030D-6E8A-4147-A177-3AD203B41FA5}">
                      <a16:colId xmlns:a16="http://schemas.microsoft.com/office/drawing/2014/main" val="2714648939"/>
                    </a:ext>
                  </a:extLst>
                </a:gridCol>
                <a:gridCol w="1313307">
                  <a:extLst>
                    <a:ext uri="{9D8B030D-6E8A-4147-A177-3AD203B41FA5}">
                      <a16:colId xmlns:a16="http://schemas.microsoft.com/office/drawing/2014/main" val="2515172293"/>
                    </a:ext>
                  </a:extLst>
                </a:gridCol>
                <a:gridCol w="1313307">
                  <a:extLst>
                    <a:ext uri="{9D8B030D-6E8A-4147-A177-3AD203B41FA5}">
                      <a16:colId xmlns:a16="http://schemas.microsoft.com/office/drawing/2014/main" val="1792008936"/>
                    </a:ext>
                  </a:extLst>
                </a:gridCol>
                <a:gridCol w="1313307">
                  <a:extLst>
                    <a:ext uri="{9D8B030D-6E8A-4147-A177-3AD203B41FA5}">
                      <a16:colId xmlns:a16="http://schemas.microsoft.com/office/drawing/2014/main" val="2455719666"/>
                    </a:ext>
                  </a:extLst>
                </a:gridCol>
                <a:gridCol w="1313307">
                  <a:extLst>
                    <a:ext uri="{9D8B030D-6E8A-4147-A177-3AD203B41FA5}">
                      <a16:colId xmlns:a16="http://schemas.microsoft.com/office/drawing/2014/main" val="3999079259"/>
                    </a:ext>
                  </a:extLst>
                </a:gridCol>
                <a:gridCol w="1070386">
                  <a:extLst>
                    <a:ext uri="{9D8B030D-6E8A-4147-A177-3AD203B41FA5}">
                      <a16:colId xmlns:a16="http://schemas.microsoft.com/office/drawing/2014/main" val="3118871445"/>
                    </a:ext>
                  </a:extLst>
                </a:gridCol>
                <a:gridCol w="1556228">
                  <a:extLst>
                    <a:ext uri="{9D8B030D-6E8A-4147-A177-3AD203B41FA5}">
                      <a16:colId xmlns:a16="http://schemas.microsoft.com/office/drawing/2014/main" val="36830782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DISTRICT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MULTIMODAL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MAJOR BRIDGE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STATEWIDE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GRAND TOTAL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2265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NORTHWEST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$25,705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$92,805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$94,908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$49,589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$113,200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$376,207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6813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NORTHEAST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$309,000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5835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KANSAS CITY RURAL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$15,516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$63,410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$63,240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$175,352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9320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KANSAS CITY 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$371,525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$349,514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$198,500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$1,078,539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8336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CENTRAL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$225,927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$225,887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$112,960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$624,664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6129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ST. LOUIS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$207,000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$731,770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$683,650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$348,307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$108,528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$2,079,255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8377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SOUTHWEST RURAL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$44,788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$191,647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$190,585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$98,712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$525,732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8236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SOUTHWEST 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$120,268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$126,885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$59,406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$336,705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5349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SOUTHEAST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$46,334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$194,895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$194,795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$97,674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$89,290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$622,988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3474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STATEWIDE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$4,881,000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$4,881,000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9460737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algn="r"/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4954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Grand Total</a:t>
                      </a:r>
                    </a:p>
                  </a:txBody>
                  <a:tcPr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$552,379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$2,086,247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$2,023,464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$1,045,334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$421,018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$4,881,000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$11,009,442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6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660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69289E1-C74F-4DA1-915B-23EBFD0FC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267223"/>
              </p:ext>
            </p:extLst>
          </p:nvPr>
        </p:nvGraphicFramePr>
        <p:xfrm>
          <a:off x="841248" y="1358097"/>
          <a:ext cx="10506453" cy="51493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9684">
                  <a:extLst>
                    <a:ext uri="{9D8B030D-6E8A-4147-A177-3AD203B41FA5}">
                      <a16:colId xmlns:a16="http://schemas.microsoft.com/office/drawing/2014/main" val="1805020447"/>
                    </a:ext>
                  </a:extLst>
                </a:gridCol>
                <a:gridCol w="1471128">
                  <a:extLst>
                    <a:ext uri="{9D8B030D-6E8A-4147-A177-3AD203B41FA5}">
                      <a16:colId xmlns:a16="http://schemas.microsoft.com/office/drawing/2014/main" val="2515172293"/>
                    </a:ext>
                  </a:extLst>
                </a:gridCol>
                <a:gridCol w="1471128">
                  <a:extLst>
                    <a:ext uri="{9D8B030D-6E8A-4147-A177-3AD203B41FA5}">
                      <a16:colId xmlns:a16="http://schemas.microsoft.com/office/drawing/2014/main" val="1792008936"/>
                    </a:ext>
                  </a:extLst>
                </a:gridCol>
                <a:gridCol w="1471128">
                  <a:extLst>
                    <a:ext uri="{9D8B030D-6E8A-4147-A177-3AD203B41FA5}">
                      <a16:colId xmlns:a16="http://schemas.microsoft.com/office/drawing/2014/main" val="2455719666"/>
                    </a:ext>
                  </a:extLst>
                </a:gridCol>
                <a:gridCol w="1471128">
                  <a:extLst>
                    <a:ext uri="{9D8B030D-6E8A-4147-A177-3AD203B41FA5}">
                      <a16:colId xmlns:a16="http://schemas.microsoft.com/office/drawing/2014/main" val="3999079259"/>
                    </a:ext>
                  </a:extLst>
                </a:gridCol>
                <a:gridCol w="1199015">
                  <a:extLst>
                    <a:ext uri="{9D8B030D-6E8A-4147-A177-3AD203B41FA5}">
                      <a16:colId xmlns:a16="http://schemas.microsoft.com/office/drawing/2014/main" val="3118871445"/>
                    </a:ext>
                  </a:extLst>
                </a:gridCol>
                <a:gridCol w="1743242">
                  <a:extLst>
                    <a:ext uri="{9D8B030D-6E8A-4147-A177-3AD203B41FA5}">
                      <a16:colId xmlns:a16="http://schemas.microsoft.com/office/drawing/2014/main" val="3683078200"/>
                    </a:ext>
                  </a:extLst>
                </a:gridCol>
              </a:tblGrid>
              <a:tr h="5748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DISTRICT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IMPROVE BRIDGE CONDITIONS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IMPROVE ROAD  CONDITIONS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INCREASE ECONOMIC GROWTH &amp; IMPROVE SAFETY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MAJOR INTERSTATE RECONSTRUCTION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MULTIMODAL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GRAND TOTAL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22653069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NORTHWEST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$68,654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$34,408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$69,111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$41,245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$49,589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$263,007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6813778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NORTHEAST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$182,614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$258,000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5835044"/>
                  </a:ext>
                </a:extLst>
              </a:tr>
              <a:tr h="3266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KANSAS CITY RURAL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$103,708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$38,458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$175,352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9320762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KANSAS CITY 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$151,855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$669,184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$198,500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$1,019,539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8336418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CENTRAL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$34,292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$401,451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$74,704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$112,960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$624,664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6129971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ST. LOUIS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$123,000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$94,520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$246,299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$1,158,601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$348,307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$1,970,727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8377705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SOUTHWEST RURAL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$13,929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$396,852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$16,239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$98,712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$525,732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8236337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SOUTHWEST 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$277,299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$59,406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$336,705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5349202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SOUTHEAST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$4,312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$7,936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$423,776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$97,674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$533,698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3474243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STATEWIDE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$736,000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$4,100,000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$4,881,000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9583126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MAJOR BRIDGE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$421,018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$421,018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9460737"/>
                  </a:ext>
                </a:extLst>
              </a:tr>
              <a:tr h="352363">
                <a:tc gridSpan="6">
                  <a:txBody>
                    <a:bodyPr/>
                    <a:lstStyle/>
                    <a:p>
                      <a:pPr algn="r"/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4954720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Grand Total</a:t>
                      </a:r>
                    </a:p>
                  </a:txBody>
                  <a:tcPr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$627,427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$484,848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$3,441,044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$5,390,789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$1,065,334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$11,009,442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6238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89F750FA-2958-46F8-9579-6E29757DBE15}"/>
              </a:ext>
            </a:extLst>
          </p:cNvPr>
          <p:cNvSpPr txBox="1">
            <a:spLocks/>
          </p:cNvSpPr>
          <p:nvPr/>
        </p:nvSpPr>
        <p:spPr>
          <a:xfrm>
            <a:off x="841248" y="201430"/>
            <a:ext cx="10506455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00" dirty="0">
                <a:solidFill>
                  <a:srgbClr val="015A90"/>
                </a:solidFill>
                <a:latin typeface="+mn-lt"/>
              </a:rPr>
              <a:t>STATEWIDE</a:t>
            </a:r>
            <a:r>
              <a:rPr lang="en-US" sz="4800" spc="300" dirty="0">
                <a:solidFill>
                  <a:srgbClr val="015A90"/>
                </a:solidFill>
                <a:latin typeface="+mn-lt"/>
              </a:rPr>
              <a:t> - TOTALS BY TYPE</a:t>
            </a:r>
          </a:p>
        </p:txBody>
      </p:sp>
    </p:spTree>
    <p:extLst>
      <p:ext uri="{BB962C8B-B14F-4D97-AF65-F5344CB8AC3E}">
        <p14:creationId xmlns:p14="http://schemas.microsoft.com/office/powerpoint/2010/main" val="1330166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MoDOT logo">
            <a:extLst>
              <a:ext uri="{FF2B5EF4-FFF2-40B4-BE49-F238E27FC236}">
                <a16:creationId xmlns:a16="http://schemas.microsoft.com/office/drawing/2014/main" id="{3A51D3D8-2C30-4DFC-9B66-19E03919A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1C3A9DD-C93D-4EC3-8233-93F611EF5AFF}"/>
              </a:ext>
            </a:extLst>
          </p:cNvPr>
          <p:cNvSpPr txBox="1">
            <a:spLocks/>
          </p:cNvSpPr>
          <p:nvPr/>
        </p:nvSpPr>
        <p:spPr>
          <a:xfrm>
            <a:off x="3404753" y="5449668"/>
            <a:ext cx="54818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NEXT STEPS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50BF08-CC57-45F6-94CD-7FFBB8870439}"/>
              </a:ext>
            </a:extLst>
          </p:cNvPr>
          <p:cNvSpPr txBox="1">
            <a:spLocks/>
          </p:cNvSpPr>
          <p:nvPr/>
        </p:nvSpPr>
        <p:spPr>
          <a:xfrm>
            <a:off x="2389454" y="1606149"/>
            <a:ext cx="7512461" cy="36457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To view the document and submit a comment:</a:t>
            </a:r>
          </a:p>
          <a:p>
            <a:pPr marL="0" indent="0" algn="ctr">
              <a:buNone/>
            </a:pPr>
            <a:r>
              <a:rPr lang="en-US" sz="4800" dirty="0"/>
              <a:t>modot.org/</a:t>
            </a:r>
            <a:r>
              <a:rPr lang="en-US" sz="4800" dirty="0" err="1"/>
              <a:t>unfundedneeds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6447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DOT logo">
            <a:extLst>
              <a:ext uri="{FF2B5EF4-FFF2-40B4-BE49-F238E27FC236}">
                <a16:creationId xmlns:a16="http://schemas.microsoft.com/office/drawing/2014/main" id="{30282329-9F0C-44DD-952B-B04E45E63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999" y="5833471"/>
            <a:ext cx="1121268" cy="57984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4F3628B-7DEC-4D75-B2B2-3A3DAC2FACC5}"/>
              </a:ext>
            </a:extLst>
          </p:cNvPr>
          <p:cNvSpPr txBox="1">
            <a:spLocks/>
          </p:cNvSpPr>
          <p:nvPr/>
        </p:nvSpPr>
        <p:spPr>
          <a:xfrm>
            <a:off x="5361500" y="476409"/>
            <a:ext cx="6423531" cy="1398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300">
                <a:solidFill>
                  <a:srgbClr val="015A90"/>
                </a:solidFill>
                <a:latin typeface="+mn-lt"/>
              </a:rPr>
              <a:t>Funding Distribution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91256BA-58B8-4F61-A0DA-547B9A7FA6A2}"/>
              </a:ext>
            </a:extLst>
          </p:cNvPr>
          <p:cNvSpPr txBox="1">
            <a:spLocks/>
          </p:cNvSpPr>
          <p:nvPr/>
        </p:nvSpPr>
        <p:spPr>
          <a:xfrm>
            <a:off x="5593911" y="1653136"/>
            <a:ext cx="5853764" cy="521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i="1">
                <a:solidFill>
                  <a:srgbClr val="C00000"/>
                </a:solidFill>
                <a:latin typeface="+mn-lt"/>
              </a:rPr>
              <a:t>Fiscal Year 2024 Amounts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5B597F-AE61-46AA-A8A6-71D28A272343}"/>
              </a:ext>
            </a:extLst>
          </p:cNvPr>
          <p:cNvSpPr txBox="1"/>
          <p:nvPr/>
        </p:nvSpPr>
        <p:spPr>
          <a:xfrm>
            <a:off x="991929" y="1688550"/>
            <a:ext cx="3418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bg1"/>
                </a:solidFill>
              </a:rPr>
              <a:t>To insert an image in the place of this, right click and choose “Change Picture”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07BCB0-B69D-4FFE-90B5-D3DDC57DB3C7}"/>
              </a:ext>
            </a:extLst>
          </p:cNvPr>
          <p:cNvGrpSpPr/>
          <p:nvPr/>
        </p:nvGrpSpPr>
        <p:grpSpPr>
          <a:xfrm>
            <a:off x="663656" y="837768"/>
            <a:ext cx="3600670" cy="1263531"/>
            <a:chOff x="55536" y="23283"/>
            <a:chExt cx="1767802" cy="1237404"/>
          </a:xfrm>
          <a:solidFill>
            <a:srgbClr val="0070C0"/>
          </a:solidFill>
        </p:grpSpPr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FDD508EA-E435-4E1C-A948-D14033572975}"/>
                </a:ext>
              </a:extLst>
            </p:cNvPr>
            <p:cNvSpPr/>
            <p:nvPr/>
          </p:nvSpPr>
          <p:spPr>
            <a:xfrm>
              <a:off x="55536" y="23283"/>
              <a:ext cx="1767802" cy="1237404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D76C7114-5965-48FB-B120-210D0E3FF75B}"/>
                </a:ext>
              </a:extLst>
            </p:cNvPr>
            <p:cNvSpPr/>
            <p:nvPr/>
          </p:nvSpPr>
          <p:spPr>
            <a:xfrm>
              <a:off x="115952" y="83699"/>
              <a:ext cx="1646970" cy="11165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Total Distributed Construction Program Funds</a:t>
              </a:r>
            </a:p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$1,508 Million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92D705-C7CA-4BA7-8070-C2A15C3B88A0}"/>
              </a:ext>
            </a:extLst>
          </p:cNvPr>
          <p:cNvGrpSpPr/>
          <p:nvPr/>
        </p:nvGrpSpPr>
        <p:grpSpPr>
          <a:xfrm>
            <a:off x="3263482" y="2204043"/>
            <a:ext cx="2470661" cy="1219200"/>
            <a:chOff x="55536" y="23283"/>
            <a:chExt cx="1767802" cy="1237404"/>
          </a:xfrm>
          <a:solidFill>
            <a:srgbClr val="0070C0"/>
          </a:solidFill>
        </p:grpSpPr>
        <p:sp>
          <p:nvSpPr>
            <p:cNvPr id="18" name="Rounded Rectangle 32">
              <a:extLst>
                <a:ext uri="{FF2B5EF4-FFF2-40B4-BE49-F238E27FC236}">
                  <a16:creationId xmlns:a16="http://schemas.microsoft.com/office/drawing/2014/main" id="{CD225DA2-988D-433C-8317-3E99395522D1}"/>
                </a:ext>
              </a:extLst>
            </p:cNvPr>
            <p:cNvSpPr/>
            <p:nvPr/>
          </p:nvSpPr>
          <p:spPr>
            <a:xfrm>
              <a:off x="55536" y="23283"/>
              <a:ext cx="1767802" cy="1237404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2C163B94-5B38-458B-BA09-7525CB998469}"/>
                </a:ext>
              </a:extLst>
            </p:cNvPr>
            <p:cNvSpPr/>
            <p:nvPr/>
          </p:nvSpPr>
          <p:spPr>
            <a:xfrm>
              <a:off x="115952" y="83699"/>
              <a:ext cx="1646970" cy="11165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Safety</a:t>
              </a:r>
            </a:p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$58 Million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AC8D24-26D0-4487-B84D-14EC4E321B58}"/>
              </a:ext>
            </a:extLst>
          </p:cNvPr>
          <p:cNvGrpSpPr/>
          <p:nvPr/>
        </p:nvGrpSpPr>
        <p:grpSpPr>
          <a:xfrm>
            <a:off x="5261853" y="3482416"/>
            <a:ext cx="2502972" cy="1100369"/>
            <a:chOff x="55536" y="23283"/>
            <a:chExt cx="1767802" cy="1237404"/>
          </a:xfrm>
          <a:solidFill>
            <a:srgbClr val="0070C0"/>
          </a:solidFill>
        </p:grpSpPr>
        <p:sp>
          <p:nvSpPr>
            <p:cNvPr id="22" name="Rounded Rectangle 35">
              <a:extLst>
                <a:ext uri="{FF2B5EF4-FFF2-40B4-BE49-F238E27FC236}">
                  <a16:creationId xmlns:a16="http://schemas.microsoft.com/office/drawing/2014/main" id="{2CE7971D-7557-4144-A34C-41C3597A79E8}"/>
                </a:ext>
              </a:extLst>
            </p:cNvPr>
            <p:cNvSpPr/>
            <p:nvPr/>
          </p:nvSpPr>
          <p:spPr>
            <a:xfrm>
              <a:off x="55536" y="23283"/>
              <a:ext cx="1767802" cy="1237404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>
              <a:extLst>
                <a:ext uri="{FF2B5EF4-FFF2-40B4-BE49-F238E27FC236}">
                  <a16:creationId xmlns:a16="http://schemas.microsoft.com/office/drawing/2014/main" id="{43C7E4AF-C50B-4BBB-B288-07D6D66E44B1}"/>
                </a:ext>
              </a:extLst>
            </p:cNvPr>
            <p:cNvSpPr/>
            <p:nvPr/>
          </p:nvSpPr>
          <p:spPr>
            <a:xfrm>
              <a:off x="115952" y="83699"/>
              <a:ext cx="1646970" cy="11165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Asset Management</a:t>
              </a:r>
            </a:p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$829 Million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F533EC-1A4F-4C56-96BE-44E9D4745D29}"/>
              </a:ext>
            </a:extLst>
          </p:cNvPr>
          <p:cNvGrpSpPr/>
          <p:nvPr/>
        </p:nvGrpSpPr>
        <p:grpSpPr>
          <a:xfrm>
            <a:off x="7376990" y="4641958"/>
            <a:ext cx="2803329" cy="1142998"/>
            <a:chOff x="55536" y="23283"/>
            <a:chExt cx="1767802" cy="1237403"/>
          </a:xfrm>
          <a:solidFill>
            <a:srgbClr val="0070C0"/>
          </a:solidFill>
        </p:grpSpPr>
        <p:sp>
          <p:nvSpPr>
            <p:cNvPr id="26" name="Rounded Rectangle 38">
              <a:extLst>
                <a:ext uri="{FF2B5EF4-FFF2-40B4-BE49-F238E27FC236}">
                  <a16:creationId xmlns:a16="http://schemas.microsoft.com/office/drawing/2014/main" id="{8CD3B137-B6E2-4BB6-B53E-B4BE4FDD9E6F}"/>
                </a:ext>
              </a:extLst>
            </p:cNvPr>
            <p:cNvSpPr/>
            <p:nvPr/>
          </p:nvSpPr>
          <p:spPr>
            <a:xfrm>
              <a:off x="55536" y="23283"/>
              <a:ext cx="1767802" cy="1237403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>
              <a:extLst>
                <a:ext uri="{FF2B5EF4-FFF2-40B4-BE49-F238E27FC236}">
                  <a16:creationId xmlns:a16="http://schemas.microsoft.com/office/drawing/2014/main" id="{42BCE9AE-0EDA-4534-98BF-E72618173DAA}"/>
                </a:ext>
              </a:extLst>
            </p:cNvPr>
            <p:cNvSpPr/>
            <p:nvPr/>
          </p:nvSpPr>
          <p:spPr>
            <a:xfrm>
              <a:off x="115952" y="83698"/>
              <a:ext cx="1646970" cy="11165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System Improvements</a:t>
              </a:r>
            </a:p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$621 Million</a:t>
              </a:r>
            </a:p>
          </p:txBody>
        </p:sp>
      </p:grpSp>
      <p:sp>
        <p:nvSpPr>
          <p:cNvPr id="30" name="Bent-Up Arrow 42">
            <a:extLst>
              <a:ext uri="{FF2B5EF4-FFF2-40B4-BE49-F238E27FC236}">
                <a16:creationId xmlns:a16="http://schemas.microsoft.com/office/drawing/2014/main" id="{BDD53AC4-AE8E-4170-BA6F-8615F6D593A3}"/>
              </a:ext>
            </a:extLst>
          </p:cNvPr>
          <p:cNvSpPr/>
          <p:nvPr/>
        </p:nvSpPr>
        <p:spPr>
          <a:xfrm rot="5400000">
            <a:off x="2248498" y="2189396"/>
            <a:ext cx="1066801" cy="914400"/>
          </a:xfrm>
          <a:prstGeom prst="bentUpArrow">
            <a:avLst>
              <a:gd name="adj1" fmla="val 32840"/>
              <a:gd name="adj2" fmla="val 23713"/>
              <a:gd name="adj3" fmla="val 5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Bent-Up Arrow 42">
            <a:extLst>
              <a:ext uri="{FF2B5EF4-FFF2-40B4-BE49-F238E27FC236}">
                <a16:creationId xmlns:a16="http://schemas.microsoft.com/office/drawing/2014/main" id="{D84E2DC0-E701-45A9-B1B6-50D8DCDF2E12}"/>
              </a:ext>
            </a:extLst>
          </p:cNvPr>
          <p:cNvSpPr/>
          <p:nvPr/>
        </p:nvSpPr>
        <p:spPr>
          <a:xfrm rot="5400000">
            <a:off x="4253891" y="3550968"/>
            <a:ext cx="1066801" cy="914400"/>
          </a:xfrm>
          <a:prstGeom prst="bentUpArrow">
            <a:avLst>
              <a:gd name="adj1" fmla="val 32840"/>
              <a:gd name="adj2" fmla="val 23713"/>
              <a:gd name="adj3" fmla="val 5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Bent-Up Arrow 42">
            <a:extLst>
              <a:ext uri="{FF2B5EF4-FFF2-40B4-BE49-F238E27FC236}">
                <a16:creationId xmlns:a16="http://schemas.microsoft.com/office/drawing/2014/main" id="{64A8FB7C-3C1D-4566-BB75-5EBE383F133D}"/>
              </a:ext>
            </a:extLst>
          </p:cNvPr>
          <p:cNvSpPr/>
          <p:nvPr/>
        </p:nvSpPr>
        <p:spPr>
          <a:xfrm rot="5400000">
            <a:off x="6313472" y="4712711"/>
            <a:ext cx="1066801" cy="914400"/>
          </a:xfrm>
          <a:prstGeom prst="bentUpArrow">
            <a:avLst>
              <a:gd name="adj1" fmla="val 32840"/>
              <a:gd name="adj2" fmla="val 23713"/>
              <a:gd name="adj3" fmla="val 5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340876-1B1B-4750-BEF9-D95443AD00DA}"/>
              </a:ext>
            </a:extLst>
          </p:cNvPr>
          <p:cNvSpPr txBox="1"/>
          <p:nvPr/>
        </p:nvSpPr>
        <p:spPr>
          <a:xfrm>
            <a:off x="695272" y="3905513"/>
            <a:ext cx="28679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Distributed based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System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System usage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Fatalities/serious injuries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Employment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53F1CF-6A8E-4DDB-A7D1-59E2F1A13538}"/>
              </a:ext>
            </a:extLst>
          </p:cNvPr>
          <p:cNvSpPr txBox="1"/>
          <p:nvPr/>
        </p:nvSpPr>
        <p:spPr>
          <a:xfrm>
            <a:off x="663656" y="6289500"/>
            <a:ext cx="5072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*Does not include I-70 or other Legislatively Designated and Funded Initiatives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222F49C-5D17-4B6F-AAC9-A1C4C104D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7450" y="0"/>
            <a:ext cx="244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97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MoDOT logo">
            <a:extLst>
              <a:ext uri="{FF2B5EF4-FFF2-40B4-BE49-F238E27FC236}">
                <a16:creationId xmlns:a16="http://schemas.microsoft.com/office/drawing/2014/main" id="{3A51D3D8-2C30-4DFC-9B66-19E03919A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1C3A9DD-C93D-4EC3-8233-93F611EF5AFF}"/>
              </a:ext>
            </a:extLst>
          </p:cNvPr>
          <p:cNvSpPr txBox="1">
            <a:spLocks/>
          </p:cNvSpPr>
          <p:nvPr/>
        </p:nvSpPr>
        <p:spPr>
          <a:xfrm>
            <a:off x="3404753" y="5449668"/>
            <a:ext cx="54818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THE NEEDS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9012170-D7BE-41D4-BE2F-6F6B86813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8060" y="474537"/>
            <a:ext cx="7635877" cy="487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4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F1C4E306-BC28-4A7B-871B-1926F6FA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2" name="Freeform: Shape 141">
            <a:extLst>
              <a:ext uri="{FF2B5EF4-FFF2-40B4-BE49-F238E27FC236}">
                <a16:creationId xmlns:a16="http://schemas.microsoft.com/office/drawing/2014/main" id="{C3ECC9B4-989C-4F71-A6BC-DEBC1D9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52322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4" name="Freeform: Shape 143">
            <a:extLst>
              <a:ext uri="{FF2B5EF4-FFF2-40B4-BE49-F238E27FC236}">
                <a16:creationId xmlns:a16="http://schemas.microsoft.com/office/drawing/2014/main" id="{E20AF01B-D099-4710-BF18-E2832A9B6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43572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B0E4BB4F-99AB-4C4E-A763-C5AC5273D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27916"/>
            <a:ext cx="128016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8" name="Picture 137" descr="MoDOT logo">
            <a:extLst>
              <a:ext uri="{FF2B5EF4-FFF2-40B4-BE49-F238E27FC236}">
                <a16:creationId xmlns:a16="http://schemas.microsoft.com/office/drawing/2014/main" id="{DC2041A4-A37E-432D-953C-AE59E39E5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7D07BE90-97A6-4F49-9E27-772DAE5B4293}"/>
              </a:ext>
            </a:extLst>
          </p:cNvPr>
          <p:cNvSpPr/>
          <p:nvPr/>
        </p:nvSpPr>
        <p:spPr>
          <a:xfrm>
            <a:off x="1487033" y="50"/>
            <a:ext cx="1231001" cy="1895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855498E-03CE-4021-BA05-EE69D3FBBAC6}"/>
              </a:ext>
            </a:extLst>
          </p:cNvPr>
          <p:cNvSpPr/>
          <p:nvPr/>
        </p:nvSpPr>
        <p:spPr>
          <a:xfrm>
            <a:off x="128016" y="49"/>
            <a:ext cx="1231001" cy="23528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4D2EE0A7-C8E6-48FF-9DBB-AC22FECA95A3}"/>
              </a:ext>
            </a:extLst>
          </p:cNvPr>
          <p:cNvSpPr/>
          <p:nvPr/>
        </p:nvSpPr>
        <p:spPr>
          <a:xfrm>
            <a:off x="2846050" y="0"/>
            <a:ext cx="1231001" cy="1438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itle 1">
            <a:extLst>
              <a:ext uri="{FF2B5EF4-FFF2-40B4-BE49-F238E27FC236}">
                <a16:creationId xmlns:a16="http://schemas.microsoft.com/office/drawing/2014/main" id="{4EC5DABC-4AD2-447A-84D8-E27236292547}"/>
              </a:ext>
            </a:extLst>
          </p:cNvPr>
          <p:cNvSpPr txBox="1">
            <a:spLocks/>
          </p:cNvSpPr>
          <p:nvPr/>
        </p:nvSpPr>
        <p:spPr>
          <a:xfrm>
            <a:off x="491097" y="2776595"/>
            <a:ext cx="54818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THE OUTCOME</a:t>
            </a:r>
          </a:p>
        </p:txBody>
      </p:sp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EE10FBF2-ED93-43FC-88E6-8DC793ECFCFF}"/>
              </a:ext>
            </a:extLst>
          </p:cNvPr>
          <p:cNvSpPr txBox="1">
            <a:spLocks/>
          </p:cNvSpPr>
          <p:nvPr/>
        </p:nvSpPr>
        <p:spPr>
          <a:xfrm>
            <a:off x="732486" y="4359855"/>
            <a:ext cx="6689130" cy="2221279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$4.7 billion of road and bridge needs in new updated document</a:t>
            </a:r>
          </a:p>
          <a:p>
            <a:pPr lvl="1"/>
            <a:r>
              <a:rPr lang="en-US" dirty="0"/>
              <a:t>Three tiers</a:t>
            </a:r>
          </a:p>
          <a:p>
            <a:pPr lvl="1"/>
            <a:r>
              <a:rPr lang="en-US" dirty="0"/>
              <a:t>Tier one = could be accomplished in the current STIP horizon</a:t>
            </a:r>
          </a:p>
          <a:p>
            <a:r>
              <a:rPr lang="en-US" dirty="0"/>
              <a:t>$1 billion of multimodal needs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425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OT logo">
            <a:extLst>
              <a:ext uri="{FF2B5EF4-FFF2-40B4-BE49-F238E27FC236}">
                <a16:creationId xmlns:a16="http://schemas.microsoft.com/office/drawing/2014/main" id="{F802887B-89BE-4964-A9AF-442B2F48C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1228B99B-DEC3-4242-E34F-502CDB4E4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1016" y="868885"/>
            <a:ext cx="6593003" cy="511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7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CC7C0-C454-4B1B-865A-EDFA47FA2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98" t="13601" r="26128" b="8923"/>
          <a:stretch/>
        </p:blipFill>
        <p:spPr>
          <a:xfrm>
            <a:off x="2519916" y="889997"/>
            <a:ext cx="7155711" cy="51567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EB7E4D5-6517-4B71-99A8-A443C35370CF}"/>
              </a:ext>
            </a:extLst>
          </p:cNvPr>
          <p:cNvSpPr txBox="1">
            <a:spLocks/>
          </p:cNvSpPr>
          <p:nvPr/>
        </p:nvSpPr>
        <p:spPr>
          <a:xfrm>
            <a:off x="216587" y="-63014"/>
            <a:ext cx="54818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THE PROCESS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35A66E-AE5B-4B72-9292-5A4F43835F3B}"/>
              </a:ext>
            </a:extLst>
          </p:cNvPr>
          <p:cNvSpPr/>
          <p:nvPr/>
        </p:nvSpPr>
        <p:spPr>
          <a:xfrm>
            <a:off x="8982703" y="1215979"/>
            <a:ext cx="1052624" cy="1073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083ED3-601D-4CED-AB6B-4AB9C0ABDF1E}"/>
              </a:ext>
            </a:extLst>
          </p:cNvPr>
          <p:cNvSpPr/>
          <p:nvPr/>
        </p:nvSpPr>
        <p:spPr>
          <a:xfrm>
            <a:off x="9069572" y="4359754"/>
            <a:ext cx="1052624" cy="1453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C2F8D0-F4FB-4E90-89C7-18E09F8182C2}"/>
              </a:ext>
            </a:extLst>
          </p:cNvPr>
          <p:cNvSpPr/>
          <p:nvPr/>
        </p:nvSpPr>
        <p:spPr>
          <a:xfrm>
            <a:off x="2392326" y="4593671"/>
            <a:ext cx="2130056" cy="1548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03D57D-1352-4B81-B0EB-F3C70B445E99}"/>
              </a:ext>
            </a:extLst>
          </p:cNvPr>
          <p:cNvSpPr/>
          <p:nvPr/>
        </p:nvSpPr>
        <p:spPr>
          <a:xfrm>
            <a:off x="1662224" y="3160075"/>
            <a:ext cx="2130056" cy="1548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4ED6FB-5537-4EF6-9A5F-53F0724233A5}"/>
              </a:ext>
            </a:extLst>
          </p:cNvPr>
          <p:cNvSpPr txBox="1">
            <a:spLocks/>
          </p:cNvSpPr>
          <p:nvPr/>
        </p:nvSpPr>
        <p:spPr>
          <a:xfrm>
            <a:off x="5033032" y="438069"/>
            <a:ext cx="3505200" cy="7124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A51E23"/>
                </a:solidFill>
              </a:rPr>
              <a:t>Establish a vision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F928316-849E-4C1D-A5DE-3DE2C225F1EB}"/>
              </a:ext>
            </a:extLst>
          </p:cNvPr>
          <p:cNvSpPr txBox="1">
            <a:spLocks/>
          </p:cNvSpPr>
          <p:nvPr/>
        </p:nvSpPr>
        <p:spPr>
          <a:xfrm>
            <a:off x="8860465" y="1365494"/>
            <a:ext cx="3505200" cy="7124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A51E23"/>
                </a:solidFill>
              </a:rPr>
              <a:t>Identify needs</a:t>
            </a:r>
            <a:endParaRPr lang="en-US" sz="1800" dirty="0">
              <a:solidFill>
                <a:srgbClr val="A51E23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CB5946-23C2-42E1-BD8C-DA57E304AAA1}"/>
              </a:ext>
            </a:extLst>
          </p:cNvPr>
          <p:cNvSpPr txBox="1">
            <a:spLocks/>
          </p:cNvSpPr>
          <p:nvPr/>
        </p:nvSpPr>
        <p:spPr>
          <a:xfrm>
            <a:off x="9595884" y="3112157"/>
            <a:ext cx="2254104" cy="7124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A51E23"/>
                </a:solidFill>
              </a:rPr>
              <a:t>Prioritize needs</a:t>
            </a:r>
            <a:endParaRPr lang="en-US" sz="1800" dirty="0">
              <a:solidFill>
                <a:srgbClr val="A51E23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3F8773-7B4D-4B83-8853-F639BCF9B986}"/>
              </a:ext>
            </a:extLst>
          </p:cNvPr>
          <p:cNvSpPr txBox="1">
            <a:spLocks/>
          </p:cNvSpPr>
          <p:nvPr/>
        </p:nvSpPr>
        <p:spPr>
          <a:xfrm>
            <a:off x="8860465" y="4871847"/>
            <a:ext cx="3505200" cy="7124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A51E23"/>
                </a:solidFill>
              </a:rPr>
              <a:t>Unfunded needs list</a:t>
            </a:r>
            <a:endParaRPr lang="en-US" sz="1800" dirty="0">
              <a:solidFill>
                <a:srgbClr val="A51E23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5201FC9-2B10-4134-9EB6-0FC37FBFAD51}"/>
              </a:ext>
            </a:extLst>
          </p:cNvPr>
          <p:cNvSpPr txBox="1">
            <a:spLocks/>
          </p:cNvSpPr>
          <p:nvPr/>
        </p:nvSpPr>
        <p:spPr>
          <a:xfrm>
            <a:off x="4134995" y="5935490"/>
            <a:ext cx="4952999" cy="857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A51E23"/>
                </a:solidFill>
              </a:rPr>
              <a:t>Identify and estimate specific improvements</a:t>
            </a:r>
            <a:endParaRPr lang="en-US" sz="1800" dirty="0">
              <a:solidFill>
                <a:srgbClr val="A51E23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E73EE31-B0C5-433E-A10B-17731D8B0961}"/>
              </a:ext>
            </a:extLst>
          </p:cNvPr>
          <p:cNvSpPr txBox="1">
            <a:spLocks/>
          </p:cNvSpPr>
          <p:nvPr/>
        </p:nvSpPr>
        <p:spPr>
          <a:xfrm>
            <a:off x="272211" y="4821894"/>
            <a:ext cx="4353646" cy="67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>
                <a:solidFill>
                  <a:srgbClr val="A51E23"/>
                </a:solidFill>
              </a:rPr>
              <a:t>Programming improvements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7BAD3AA-013B-41D0-B97C-EB4804D42432}"/>
              </a:ext>
            </a:extLst>
          </p:cNvPr>
          <p:cNvSpPr txBox="1">
            <a:spLocks/>
          </p:cNvSpPr>
          <p:nvPr/>
        </p:nvSpPr>
        <p:spPr>
          <a:xfrm>
            <a:off x="-472569" y="3131966"/>
            <a:ext cx="4353646" cy="67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>
                <a:solidFill>
                  <a:srgbClr val="A51E23"/>
                </a:solidFill>
              </a:rPr>
              <a:t>Communicating outcomes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AEE4AE9-773E-4B8F-8347-1E1A046326A1}"/>
              </a:ext>
            </a:extLst>
          </p:cNvPr>
          <p:cNvSpPr/>
          <p:nvPr/>
        </p:nvSpPr>
        <p:spPr>
          <a:xfrm>
            <a:off x="2957519" y="1458511"/>
            <a:ext cx="705364" cy="5777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DAF974B-28B1-4453-A218-EDB5C7F5E958}"/>
              </a:ext>
            </a:extLst>
          </p:cNvPr>
          <p:cNvSpPr txBox="1">
            <a:spLocks/>
          </p:cNvSpPr>
          <p:nvPr/>
        </p:nvSpPr>
        <p:spPr>
          <a:xfrm>
            <a:off x="2619218" y="1247881"/>
            <a:ext cx="1381965" cy="9964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Project</a:t>
            </a:r>
            <a:br>
              <a:rPr lang="en-US" sz="2000" dirty="0"/>
            </a:br>
            <a:r>
              <a:rPr lang="en-US" sz="2000" dirty="0"/>
              <a:t>delivery</a:t>
            </a:r>
          </a:p>
        </p:txBody>
      </p:sp>
    </p:spTree>
    <p:extLst>
      <p:ext uri="{BB962C8B-B14F-4D97-AF65-F5344CB8AC3E}">
        <p14:creationId xmlns:p14="http://schemas.microsoft.com/office/powerpoint/2010/main" val="327264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Picture 8" descr="MoDOT logo">
            <a:extLst>
              <a:ext uri="{FF2B5EF4-FFF2-40B4-BE49-F238E27FC236}">
                <a16:creationId xmlns:a16="http://schemas.microsoft.com/office/drawing/2014/main" id="{D62C51EC-F8D8-4223-9DC1-CE2B86CDF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6905C37-2371-4FC8-BAB8-2EC8E84569E1}"/>
              </a:ext>
            </a:extLst>
          </p:cNvPr>
          <p:cNvSpPr/>
          <p:nvPr/>
        </p:nvSpPr>
        <p:spPr>
          <a:xfrm>
            <a:off x="9479390" y="3061"/>
            <a:ext cx="1231001" cy="9810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983494-8B35-4324-80C3-2AA740CDF298}"/>
              </a:ext>
            </a:extLst>
          </p:cNvPr>
          <p:cNvSpPr/>
          <p:nvPr/>
        </p:nvSpPr>
        <p:spPr>
          <a:xfrm>
            <a:off x="10837987" y="0"/>
            <a:ext cx="1231001" cy="12672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2BED9D1-BE64-4CB7-963A-91B01E24570A}"/>
              </a:ext>
            </a:extLst>
          </p:cNvPr>
          <p:cNvSpPr/>
          <p:nvPr/>
        </p:nvSpPr>
        <p:spPr>
          <a:xfrm>
            <a:off x="8120794" y="0"/>
            <a:ext cx="1231001" cy="7214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5EB105-163E-4433-9CC5-51AC1A3968C7}"/>
              </a:ext>
            </a:extLst>
          </p:cNvPr>
          <p:cNvSpPr/>
          <p:nvPr/>
        </p:nvSpPr>
        <p:spPr>
          <a:xfrm>
            <a:off x="744280" y="1727790"/>
            <a:ext cx="3583172" cy="3402419"/>
          </a:xfrm>
          <a:prstGeom prst="ellipse">
            <a:avLst/>
          </a:prstGeom>
          <a:noFill/>
          <a:ln w="203200">
            <a:solidFill>
              <a:srgbClr val="A51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6F4FA1C-04EB-4738-8C31-3CC8777C2FFB}"/>
              </a:ext>
            </a:extLst>
          </p:cNvPr>
          <p:cNvSpPr txBox="1">
            <a:spLocks/>
          </p:cNvSpPr>
          <p:nvPr/>
        </p:nvSpPr>
        <p:spPr>
          <a:xfrm>
            <a:off x="1334387" y="2346249"/>
            <a:ext cx="2402958" cy="21654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600" b="1" dirty="0">
                <a:solidFill>
                  <a:srgbClr val="A51E23"/>
                </a:solidFill>
              </a:rPr>
              <a:t>3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9C9DD83-8F95-45B4-99A9-98DEC3745536}"/>
              </a:ext>
            </a:extLst>
          </p:cNvPr>
          <p:cNvSpPr txBox="1">
            <a:spLocks/>
          </p:cNvSpPr>
          <p:nvPr/>
        </p:nvSpPr>
        <p:spPr>
          <a:xfrm>
            <a:off x="5000245" y="1085432"/>
            <a:ext cx="7010400" cy="4678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A51E23"/>
                </a:solidFill>
              </a:rPr>
              <a:t>Prioritize needs – </a:t>
            </a:r>
            <a:r>
              <a:rPr lang="en-US" dirty="0"/>
              <a:t>MoDOT district offices work with MPOs and RPCs to annually prioritize regional needs, collectively. This requires multiple planning entities within a MoDOT district to work collectively to create priorities among all needs identified, regardless of location. Safety, traffic volume, asset condition data are used to help select the highest priorities within a MoDOT district boundary.</a:t>
            </a:r>
            <a:endParaRPr lang="en-US" sz="2000" dirty="0">
              <a:solidFill>
                <a:srgbClr val="A51E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39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FACB-A8BD-469F-991D-A42C3253C7D4}"/>
              </a:ext>
            </a:extLst>
          </p:cNvPr>
          <p:cNvSpPr txBox="1">
            <a:spLocks/>
          </p:cNvSpPr>
          <p:nvPr/>
        </p:nvSpPr>
        <p:spPr>
          <a:xfrm>
            <a:off x="695050" y="1425153"/>
            <a:ext cx="6279908" cy="4007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REGIONAL PLANNING PARTNERS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5DA441-3F48-4C89-9FC5-9311382BE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060" y="221029"/>
            <a:ext cx="7396328" cy="66369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5742FB-AB3D-4EC3-AC67-CEFFF3E53460}"/>
              </a:ext>
            </a:extLst>
          </p:cNvPr>
          <p:cNvSpPr/>
          <p:nvPr/>
        </p:nvSpPr>
        <p:spPr>
          <a:xfrm>
            <a:off x="6675437" y="6254199"/>
            <a:ext cx="3616878" cy="382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190B5D-FF02-430E-BD22-778BB6078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61" y="0"/>
            <a:ext cx="244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84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MoDOT logo">
            <a:extLst>
              <a:ext uri="{FF2B5EF4-FFF2-40B4-BE49-F238E27FC236}">
                <a16:creationId xmlns:a16="http://schemas.microsoft.com/office/drawing/2014/main" id="{30282329-9F0C-44DD-952B-B04E45E63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B7F59A-F0FF-4851-924C-4FF655F36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582" y="1391055"/>
            <a:ext cx="6425844" cy="41994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DFAA51-848B-42B8-880F-51B673586C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75" t="68955" r="7209" b="999"/>
          <a:stretch/>
        </p:blipFill>
        <p:spPr>
          <a:xfrm>
            <a:off x="7484309" y="4136295"/>
            <a:ext cx="2759978" cy="113123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4F3628B-7DEC-4D75-B2B2-3A3DAC2FACC5}"/>
              </a:ext>
            </a:extLst>
          </p:cNvPr>
          <p:cNvSpPr txBox="1">
            <a:spLocks/>
          </p:cNvSpPr>
          <p:nvPr/>
        </p:nvSpPr>
        <p:spPr>
          <a:xfrm>
            <a:off x="5690407" y="691578"/>
            <a:ext cx="58537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HIGH-PRIORITY UNFUNDED ROAD AND BRIDGE NEEDS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394BE42-C895-4DC5-965F-63D907D33125}"/>
              </a:ext>
            </a:extLst>
          </p:cNvPr>
          <p:cNvSpPr txBox="1">
            <a:spLocks/>
          </p:cNvSpPr>
          <p:nvPr/>
        </p:nvSpPr>
        <p:spPr>
          <a:xfrm>
            <a:off x="5500973" y="2160953"/>
            <a:ext cx="5853764" cy="736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latin typeface="+mn-lt"/>
              </a:rPr>
              <a:t>Rural Tier 1 - $16 million</a:t>
            </a:r>
          </a:p>
          <a:p>
            <a:pPr algn="r"/>
            <a:r>
              <a:rPr lang="en-US" sz="2400" dirty="0">
                <a:latin typeface="+mn-lt"/>
              </a:rPr>
              <a:t> Urban Tier 1 - $100 million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6BEAFF9-8E0B-4752-987C-45829D75C6D2}"/>
              </a:ext>
            </a:extLst>
          </p:cNvPr>
          <p:cNvSpPr txBox="1">
            <a:spLocks/>
          </p:cNvSpPr>
          <p:nvPr/>
        </p:nvSpPr>
        <p:spPr>
          <a:xfrm>
            <a:off x="599840" y="5721022"/>
            <a:ext cx="8625439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KANSAS CITY - TIER 1</a:t>
            </a:r>
          </a:p>
        </p:txBody>
      </p:sp>
    </p:spTree>
    <p:extLst>
      <p:ext uri="{BB962C8B-B14F-4D97-AF65-F5344CB8AC3E}">
        <p14:creationId xmlns:p14="http://schemas.microsoft.com/office/powerpoint/2010/main" val="3097692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C4BA96"/>
      </a:dk2>
      <a:lt2>
        <a:srgbClr val="E7E6E6"/>
      </a:lt2>
      <a:accent1>
        <a:srgbClr val="D13737"/>
      </a:accent1>
      <a:accent2>
        <a:srgbClr val="C4BA96"/>
      </a:accent2>
      <a:accent3>
        <a:srgbClr val="4472C4"/>
      </a:accent3>
      <a:accent4>
        <a:srgbClr val="E47272"/>
      </a:accent4>
      <a:accent5>
        <a:srgbClr val="D13737"/>
      </a:accent5>
      <a:accent6>
        <a:srgbClr val="E47272"/>
      </a:accent6>
      <a:hlink>
        <a:srgbClr val="4472C4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FA6176CFCD0A46A82DF6087CBE1C8F" ma:contentTypeVersion="16" ma:contentTypeDescription="Create a new document." ma:contentTypeScope="" ma:versionID="3c7c7a011dbc3211ce332a6c44026453">
  <xsd:schema xmlns:xsd="http://www.w3.org/2001/XMLSchema" xmlns:xs="http://www.w3.org/2001/XMLSchema" xmlns:p="http://schemas.microsoft.com/office/2006/metadata/properties" xmlns:ns1="http://schemas.microsoft.com/sharepoint/v3" xmlns:ns2="bb529938-18bf-4e4b-a3f6-e8eaad87fcc0" xmlns:ns3="426c53df-23ae-4260-abc5-839422c78f3e" targetNamespace="http://schemas.microsoft.com/office/2006/metadata/properties" ma:root="true" ma:fieldsID="32574ba6cc59e8dc5a58881230379dfa" ns1:_="" ns2:_="" ns3:_="">
    <xsd:import namespace="http://schemas.microsoft.com/sharepoint/v3"/>
    <xsd:import namespace="bb529938-18bf-4e4b-a3f6-e8eaad87fcc0"/>
    <xsd:import namespace="426c53df-23ae-4260-abc5-839422c78f3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Labe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29938-18bf-4e4b-a3f6-e8eaad87fcc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09485f8-47e1-41e1-b444-939fc3511871}" ma:internalName="TaxCatchAll" ma:showField="CatchAllData" ma:web="bb529938-18bf-4e4b-a3f6-e8eaad87fc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c53df-23ae-4260-abc5-839422c78f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4e9f005-b5d5-426d-ad25-f47e055fb4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abel" ma:index="22" nillable="true" ma:displayName="Label" ma:description="Description of comment topic" ma:format="Dropdown" ma:internalName="Label">
      <xsd:simpleType>
        <xsd:restriction base="dms:Text">
          <xsd:maxLength value="255"/>
        </xsd:restriction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bb529938-18bf-4e4b-a3f6-e8eaad87fcc0" xsi:nil="true"/>
    <lcf76f155ced4ddcb4097134ff3c332f xmlns="426c53df-23ae-4260-abc5-839422c78f3e">
      <Terms xmlns="http://schemas.microsoft.com/office/infopath/2007/PartnerControls"/>
    </lcf76f155ced4ddcb4097134ff3c332f>
    <_ip_UnifiedCompliancePolicyProperties xmlns="http://schemas.microsoft.com/sharepoint/v3" xsi:nil="true"/>
    <Label xmlns="426c53df-23ae-4260-abc5-839422c78f3e" xsi:nil="true"/>
  </documentManagement>
</p:properties>
</file>

<file path=customXml/itemProps1.xml><?xml version="1.0" encoding="utf-8"?>
<ds:datastoreItem xmlns:ds="http://schemas.openxmlformats.org/officeDocument/2006/customXml" ds:itemID="{50556DCA-D068-4557-A263-42685091814C}"/>
</file>

<file path=customXml/itemProps2.xml><?xml version="1.0" encoding="utf-8"?>
<ds:datastoreItem xmlns:ds="http://schemas.openxmlformats.org/officeDocument/2006/customXml" ds:itemID="{EE621F38-DD98-4386-89C3-3B339ACFAD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8CDA6A-9BBC-4858-A1D0-2260FF7A8895}">
  <ds:schemaRefs>
    <ds:schemaRef ds:uri="http://purl.org/dc/terms/"/>
    <ds:schemaRef ds:uri="http://schemas.microsoft.com/office/infopath/2007/PartnerControls"/>
    <ds:schemaRef ds:uri="426c53df-23ae-4260-abc5-839422c78f3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bb529938-18bf-4e4b-a3f6-e8eaad87fcc0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9685</TotalTime>
  <Words>810</Words>
  <Application>Microsoft Office PowerPoint</Application>
  <PresentationFormat>Widescreen</PresentationFormat>
  <Paragraphs>309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UNFUNDED NEEDS: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Unfunded Needs</dc:title>
  <dc:creator>Taylor H. Brune</dc:creator>
  <cp:lastModifiedBy>Llans Taylor</cp:lastModifiedBy>
  <cp:revision>58</cp:revision>
  <cp:lastPrinted>2022-11-18T20:42:48Z</cp:lastPrinted>
  <dcterms:created xsi:type="dcterms:W3CDTF">2021-12-17T18:57:00Z</dcterms:created>
  <dcterms:modified xsi:type="dcterms:W3CDTF">2023-07-25T16:29:15Z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0x0101009CFA6176CFCD0A46A82DF6087CBE1C8F</vt:lpwstr>
  </property>
  <property fmtid="{D5CDD505-2E9C-101B-9397-08002B2CF9AE}" pid="3" name="MediaServiceImageTags">
    <vt:lpwstr/>
  </property>
</Properties>
</file>