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8E_7EDFE4C4.xml" ContentType="application/vnd.ms-powerpoint.comments+xml"/>
  <Override PartName="/ppt/notesSlides/notesSlide26.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4"/>
  </p:sldMasterIdLst>
  <p:notesMasterIdLst>
    <p:notesMasterId r:id="rId48"/>
  </p:notesMasterIdLst>
  <p:handoutMasterIdLst>
    <p:handoutMasterId r:id="rId49"/>
  </p:handoutMasterIdLst>
  <p:sldIdLst>
    <p:sldId id="374" r:id="rId5"/>
    <p:sldId id="257" r:id="rId6"/>
    <p:sldId id="382" r:id="rId7"/>
    <p:sldId id="301" r:id="rId8"/>
    <p:sldId id="390" r:id="rId9"/>
    <p:sldId id="379" r:id="rId10"/>
    <p:sldId id="373" r:id="rId11"/>
    <p:sldId id="370" r:id="rId12"/>
    <p:sldId id="267" r:id="rId13"/>
    <p:sldId id="296" r:id="rId14"/>
    <p:sldId id="263" r:id="rId15"/>
    <p:sldId id="368" r:id="rId16"/>
    <p:sldId id="262" r:id="rId17"/>
    <p:sldId id="291" r:id="rId18"/>
    <p:sldId id="279" r:id="rId19"/>
    <p:sldId id="336" r:id="rId20"/>
    <p:sldId id="391" r:id="rId21"/>
    <p:sldId id="271" r:id="rId22"/>
    <p:sldId id="272" r:id="rId23"/>
    <p:sldId id="337" r:id="rId24"/>
    <p:sldId id="392" r:id="rId25"/>
    <p:sldId id="372" r:id="rId26"/>
    <p:sldId id="399" r:id="rId27"/>
    <p:sldId id="393" r:id="rId28"/>
    <p:sldId id="398" r:id="rId29"/>
    <p:sldId id="397" r:id="rId30"/>
    <p:sldId id="375" r:id="rId31"/>
    <p:sldId id="300" r:id="rId32"/>
    <p:sldId id="299" r:id="rId33"/>
    <p:sldId id="394" r:id="rId34"/>
    <p:sldId id="395" r:id="rId35"/>
    <p:sldId id="303" r:id="rId36"/>
    <p:sldId id="304" r:id="rId37"/>
    <p:sldId id="384" r:id="rId38"/>
    <p:sldId id="297" r:id="rId39"/>
    <p:sldId id="298" r:id="rId40"/>
    <p:sldId id="386" r:id="rId41"/>
    <p:sldId id="387" r:id="rId42"/>
    <p:sldId id="396" r:id="rId43"/>
    <p:sldId id="376" r:id="rId44"/>
    <p:sldId id="377" r:id="rId45"/>
    <p:sldId id="378" r:id="rId46"/>
    <p:sldId id="380"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2941C0B1-6112-442E-9361-30FDF22CB0D7}">
          <p14:sldIdLst>
            <p14:sldId id="374"/>
          </p14:sldIdLst>
        </p14:section>
        <p14:section name="Partnering and Fiscal Management" id="{991C56E6-B890-4D1F-AE5A-BD3F86141A44}">
          <p14:sldIdLst>
            <p14:sldId id="257"/>
            <p14:sldId id="382"/>
            <p14:sldId id="301"/>
            <p14:sldId id="390"/>
            <p14:sldId id="379"/>
            <p14:sldId id="373"/>
          </p14:sldIdLst>
        </p14:section>
        <p14:section name="Financial Overview and Update" id="{24307F35-56CA-414F-8565-450CC144C290}">
          <p14:sldIdLst>
            <p14:sldId id="370"/>
            <p14:sldId id="267"/>
            <p14:sldId id="296"/>
            <p14:sldId id="263"/>
          </p14:sldIdLst>
        </p14:section>
        <p14:section name="Planning Process" id="{C15BE3FD-6A38-49B6-AA00-B640EF15E26C}">
          <p14:sldIdLst>
            <p14:sldId id="368"/>
            <p14:sldId id="262"/>
          </p14:sldIdLst>
        </p14:section>
        <p14:section name="Bridge" id="{9B6DD062-D06B-4CD2-82CE-1DEC0AA93837}">
          <p14:sldIdLst>
            <p14:sldId id="291"/>
            <p14:sldId id="279"/>
            <p14:sldId id="336"/>
            <p14:sldId id="391"/>
            <p14:sldId id="271"/>
            <p14:sldId id="272"/>
            <p14:sldId id="337"/>
            <p14:sldId id="392"/>
            <p14:sldId id="372"/>
            <p14:sldId id="399"/>
            <p14:sldId id="393"/>
            <p14:sldId id="398"/>
          </p14:sldIdLst>
        </p14:section>
        <p14:section name="Pavement" id="{0FA80141-750B-4756-A1FC-7246FB0A0516}">
          <p14:sldIdLst>
            <p14:sldId id="397"/>
            <p14:sldId id="375"/>
            <p14:sldId id="300"/>
            <p14:sldId id="299"/>
            <p14:sldId id="394"/>
            <p14:sldId id="395"/>
          </p14:sldIdLst>
        </p14:section>
        <p14:section name="Remaining Leg Desig" id="{9D93EE0A-0DA0-4CFC-AA93-AD2E0EFA65F1}">
          <p14:sldIdLst>
            <p14:sldId id="303"/>
            <p14:sldId id="304"/>
            <p14:sldId id="384"/>
            <p14:sldId id="297"/>
            <p14:sldId id="298"/>
          </p14:sldIdLst>
        </p14:section>
        <p14:section name="Design Build" id="{45E3436F-4032-44B9-A8F8-1952B9D14094}">
          <p14:sldIdLst>
            <p14:sldId id="386"/>
            <p14:sldId id="387"/>
            <p14:sldId id="396"/>
          </p14:sldIdLst>
        </p14:section>
        <p14:section name="Available Resource Overview" id="{3333ECEF-8CC3-4B51-AC40-589B31B9F87E}">
          <p14:sldIdLst>
            <p14:sldId id="376"/>
            <p14:sldId id="377"/>
            <p14:sldId id="378"/>
            <p14:sldId id="3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41D70E-DF55-9254-9C38-B6D4A27A1AF9}" name="Taylor H. Brune" initials="TB" userId="S::Taylor.Brune@modot.mo.gov::cfc20d08-a567-493b-a7f3-56c130b8e3c7" providerId="AD"/>
  <p188:author id="{388F9E4B-A42A-348D-5D8E-BAC4F4CA5335}" name="Bryan Hartnagel" initials="BH" userId="S::bryan.hartnagel@modot.mo.gov::e42d1d4b-539f-48b7-8f0d-8b1dd7a1d8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oe K. Lopez" initials="ZKL" lastIdx="2" clrIdx="0">
    <p:extLst>
      <p:ext uri="{19B8F6BF-5375-455C-9EA6-DF929625EA0E}">
        <p15:presenceInfo xmlns:p15="http://schemas.microsoft.com/office/powerpoint/2012/main" userId="S::Zoe.Lopez@modot.mo.gov::b3a44176-81eb-440a-9eb8-3e581c69f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7C"/>
    <a:srgbClr val="FF3300"/>
    <a:srgbClr val="9FE6FF"/>
    <a:srgbClr val="3FCDFF"/>
    <a:srgbClr val="0070C0"/>
    <a:srgbClr val="FF5050"/>
    <a:srgbClr val="B889DB"/>
    <a:srgbClr val="0066FF"/>
    <a:srgbClr val="9999FF"/>
    <a:srgbClr val="D1B2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33035-FDDB-4B25-83AF-AC7BFC33FE48}" v="10" dt="2026-05-19T12:48:52.397"/>
    <p1510:client id="{7CF4229F-37D4-E942-D662-891ACC1ECD5B}" v="228" dt="2026-05-19T12:08:41.826"/>
    <p1510:client id="{B074EAF4-AAF3-4548-8D38-A17B9B8AD96E}" v="6408" dt="2026-05-19T12:28:57.396"/>
    <p1510:client id="{B9A78BA3-7AA5-C91A-53BB-B13FE3F84122}" v="4" dt="2026-05-18T21:07:19.865"/>
    <p1510:client id="{BF20030E-DAA5-75B4-3B95-C16A1C8007A0}" v="92" dt="2026-05-18T21:17:25.233"/>
    <p1510:client id="{DC64D21F-6A7E-8A40-69D5-D419863E2182}" v="7" dt="2026-05-19T12:37:30.962"/>
    <p1510:client id="{E4068989-1A8B-495C-99DB-1E0DB1EF2F00}" v="822" dt="2026-05-18T21:43:12.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ca Stovall-Taylor" userId="S::danica.stovall-taylor@modot.mo.gov::33b2a5de-fff2-48f1-a205-411caded1f04" providerId="AD" clId="Web-{23F36D7B-6895-F270-6EA6-F9D003DC4DFC}"/>
    <pc:docChg chg="addSld modSld modSection">
      <pc:chgData name="Danica Stovall-Taylor" userId="S::danica.stovall-taylor@modot.mo.gov::33b2a5de-fff2-48f1-a205-411caded1f04" providerId="AD" clId="Web-{23F36D7B-6895-F270-6EA6-F9D003DC4DFC}" dt="2026-05-14T14:16:08.949" v="32" actId="1076"/>
      <pc:docMkLst>
        <pc:docMk/>
      </pc:docMkLst>
      <pc:sldChg chg="addSp delSp modSp">
        <pc:chgData name="Danica Stovall-Taylor" userId="S::danica.stovall-taylor@modot.mo.gov::33b2a5de-fff2-48f1-a205-411caded1f04" providerId="AD" clId="Web-{23F36D7B-6895-F270-6EA6-F9D003DC4DFC}" dt="2026-05-14T13:52:29.058" v="8" actId="1076"/>
        <pc:sldMkLst>
          <pc:docMk/>
          <pc:sldMk cId="3288646680" sldId="375"/>
        </pc:sldMkLst>
        <pc:picChg chg="add mod ord">
          <ac:chgData name="Danica Stovall-Taylor" userId="S::danica.stovall-taylor@modot.mo.gov::33b2a5de-fff2-48f1-a205-411caded1f04" providerId="AD" clId="Web-{23F36D7B-6895-F270-6EA6-F9D003DC4DFC}" dt="2026-05-14T13:52:29.058" v="8" actId="1076"/>
          <ac:picMkLst>
            <pc:docMk/>
            <pc:sldMk cId="3288646680" sldId="375"/>
            <ac:picMk id="12" creationId="{F3309CC3-1C8F-092C-F750-8BB1AF69B483}"/>
          </ac:picMkLst>
        </pc:picChg>
      </pc:sldChg>
      <pc:sldChg chg="addSp delSp modSp new mod setBg">
        <pc:chgData name="Danica Stovall-Taylor" userId="S::danica.stovall-taylor@modot.mo.gov::33b2a5de-fff2-48f1-a205-411caded1f04" providerId="AD" clId="Web-{23F36D7B-6895-F270-6EA6-F9D003DC4DFC}" dt="2026-05-14T14:16:08.949" v="32" actId="1076"/>
        <pc:sldMkLst>
          <pc:docMk/>
          <pc:sldMk cId="2375159133" sldId="382"/>
        </pc:sldMkLst>
        <pc:spChg chg="mod">
          <ac:chgData name="Danica Stovall-Taylor" userId="S::danica.stovall-taylor@modot.mo.gov::33b2a5de-fff2-48f1-a205-411caded1f04" providerId="AD" clId="Web-{23F36D7B-6895-F270-6EA6-F9D003DC4DFC}" dt="2026-05-14T14:16:08.949" v="32" actId="1076"/>
          <ac:spMkLst>
            <pc:docMk/>
            <pc:sldMk cId="2375159133" sldId="382"/>
            <ac:spMk id="2" creationId="{74B87B2F-189F-D700-2FA7-5E1DDB6890AA}"/>
          </ac:spMkLst>
        </pc:spChg>
      </pc:sldChg>
    </pc:docChg>
  </pc:docChgLst>
  <pc:docChgLst>
    <pc:chgData name="Llans Taylor" userId="S::llans.taylor@modot.mo.gov::35fbff33-4afa-4def-90eb-9f67beff3aee" providerId="AD" clId="Web-{7CF4229F-37D4-E942-D662-891ACC1ECD5B}"/>
    <pc:docChg chg="modSld">
      <pc:chgData name="Llans Taylor" userId="S::llans.taylor@modot.mo.gov::35fbff33-4afa-4def-90eb-9f67beff3aee" providerId="AD" clId="Web-{7CF4229F-37D4-E942-D662-891ACC1ECD5B}" dt="2026-05-19T12:08:36.233" v="116" actId="20577"/>
      <pc:docMkLst>
        <pc:docMk/>
      </pc:docMkLst>
      <pc:sldChg chg="modSp">
        <pc:chgData name="Llans Taylor" userId="S::llans.taylor@modot.mo.gov::35fbff33-4afa-4def-90eb-9f67beff3aee" providerId="AD" clId="Web-{7CF4229F-37D4-E942-D662-891ACC1ECD5B}" dt="2026-05-19T12:08:36.233" v="116" actId="20577"/>
        <pc:sldMkLst>
          <pc:docMk/>
          <pc:sldMk cId="3166334970" sldId="304"/>
        </pc:sldMkLst>
        <pc:spChg chg="mod">
          <ac:chgData name="Llans Taylor" userId="S::llans.taylor@modot.mo.gov::35fbff33-4afa-4def-90eb-9f67beff3aee" providerId="AD" clId="Web-{7CF4229F-37D4-E942-D662-891ACC1ECD5B}" dt="2026-05-19T12:08:36.233" v="116" actId="20577"/>
          <ac:spMkLst>
            <pc:docMk/>
            <pc:sldMk cId="3166334970" sldId="304"/>
            <ac:spMk id="15" creationId="{7C816836-429C-23C5-81C5-0A6A682E9923}"/>
          </ac:spMkLst>
        </pc:spChg>
      </pc:sldChg>
      <pc:sldChg chg="modSp">
        <pc:chgData name="Llans Taylor" userId="S::llans.taylor@modot.mo.gov::35fbff33-4afa-4def-90eb-9f67beff3aee" providerId="AD" clId="Web-{7CF4229F-37D4-E942-D662-891ACC1ECD5B}" dt="2026-05-19T12:05:16.694" v="2" actId="20577"/>
        <pc:sldMkLst>
          <pc:docMk/>
          <pc:sldMk cId="1953474638" sldId="393"/>
        </pc:sldMkLst>
        <pc:spChg chg="mod">
          <ac:chgData name="Llans Taylor" userId="S::llans.taylor@modot.mo.gov::35fbff33-4afa-4def-90eb-9f67beff3aee" providerId="AD" clId="Web-{7CF4229F-37D4-E942-D662-891ACC1ECD5B}" dt="2026-05-19T12:05:16.694" v="2" actId="20577"/>
          <ac:spMkLst>
            <pc:docMk/>
            <pc:sldMk cId="1953474638" sldId="393"/>
            <ac:spMk id="4" creationId="{98DC90E4-3BE9-9170-584C-DDBA686F0639}"/>
          </ac:spMkLst>
        </pc:spChg>
      </pc:sldChg>
      <pc:sldChg chg="modSp">
        <pc:chgData name="Llans Taylor" userId="S::llans.taylor@modot.mo.gov::35fbff33-4afa-4def-90eb-9f67beff3aee" providerId="AD" clId="Web-{7CF4229F-37D4-E942-D662-891ACC1ECD5B}" dt="2026-05-19T12:05:49.226" v="7"/>
        <pc:sldMkLst>
          <pc:docMk/>
          <pc:sldMk cId="2128602308" sldId="398"/>
        </pc:sldMkLst>
        <pc:graphicFrameChg chg="mod modGraphic">
          <ac:chgData name="Llans Taylor" userId="S::llans.taylor@modot.mo.gov::35fbff33-4afa-4def-90eb-9f67beff3aee" providerId="AD" clId="Web-{7CF4229F-37D4-E942-D662-891ACC1ECD5B}" dt="2026-05-19T12:05:49.226" v="7"/>
          <ac:graphicFrameMkLst>
            <pc:docMk/>
            <pc:sldMk cId="2128602308" sldId="398"/>
            <ac:graphicFrameMk id="11" creationId="{B8A5EC98-CA3A-BDE8-6B70-C18A9D020115}"/>
          </ac:graphicFrameMkLst>
        </pc:graphicFrameChg>
      </pc:sldChg>
      <pc:sldChg chg="modSp">
        <pc:chgData name="Llans Taylor" userId="S::llans.taylor@modot.mo.gov::35fbff33-4afa-4def-90eb-9f67beff3aee" providerId="AD" clId="Web-{7CF4229F-37D4-E942-D662-891ACC1ECD5B}" dt="2026-05-19T12:05:24.272" v="3" actId="20577"/>
        <pc:sldMkLst>
          <pc:docMk/>
          <pc:sldMk cId="3141792362" sldId="399"/>
        </pc:sldMkLst>
        <pc:spChg chg="mod">
          <ac:chgData name="Llans Taylor" userId="S::llans.taylor@modot.mo.gov::35fbff33-4afa-4def-90eb-9f67beff3aee" providerId="AD" clId="Web-{7CF4229F-37D4-E942-D662-891ACC1ECD5B}" dt="2026-05-19T12:05:24.272" v="3" actId="20577"/>
          <ac:spMkLst>
            <pc:docMk/>
            <pc:sldMk cId="3141792362" sldId="399"/>
            <ac:spMk id="2" creationId="{379F542F-899E-C742-984E-202A08EA18BC}"/>
          </ac:spMkLst>
        </pc:spChg>
      </pc:sldChg>
    </pc:docChg>
  </pc:docChgLst>
  <pc:docChgLst>
    <pc:chgData name="Danica Stovall-Taylor" userId="S::danica.stovall-taylor@modot.mo.gov::33b2a5de-fff2-48f1-a205-411caded1f04" providerId="AD" clId="Web-{E43EFE9D-5BBE-165C-1063-57211BF5D5FE}"/>
    <pc:docChg chg="addSld delSld modSld sldOrd">
      <pc:chgData name="Danica Stovall-Taylor" userId="S::danica.stovall-taylor@modot.mo.gov::33b2a5de-fff2-48f1-a205-411caded1f04" providerId="AD" clId="Web-{E43EFE9D-5BBE-165C-1063-57211BF5D5FE}" dt="2026-05-14T12:29:20.153" v="30"/>
      <pc:docMkLst>
        <pc:docMk/>
      </pc:docMkLst>
      <pc:sldChg chg="addSp delSp modSp new ord">
        <pc:chgData name="Danica Stovall-Taylor" userId="S::danica.stovall-taylor@modot.mo.gov::33b2a5de-fff2-48f1-a205-411caded1f04" providerId="AD" clId="Web-{E43EFE9D-5BBE-165C-1063-57211BF5D5FE}" dt="2026-05-14T12:23:53.967" v="11"/>
        <pc:sldMkLst>
          <pc:docMk/>
          <pc:sldMk cId="2706010405" sldId="373"/>
        </pc:sldMkLst>
      </pc:sldChg>
      <pc:sldChg chg="addSp delSp modSp new ord">
        <pc:chgData name="Danica Stovall-Taylor" userId="S::danica.stovall-taylor@modot.mo.gov::33b2a5de-fff2-48f1-a205-411caded1f04" providerId="AD" clId="Web-{E43EFE9D-5BBE-165C-1063-57211BF5D5FE}" dt="2026-05-14T12:29:20.153" v="30"/>
        <pc:sldMkLst>
          <pc:docMk/>
          <pc:sldMk cId="3288646680" sldId="375"/>
        </pc:sldMkLst>
        <pc:spChg chg="mod">
          <ac:chgData name="Danica Stovall-Taylor" userId="S::danica.stovall-taylor@modot.mo.gov::33b2a5de-fff2-48f1-a205-411caded1f04" providerId="AD" clId="Web-{E43EFE9D-5BBE-165C-1063-57211BF5D5FE}" dt="2026-05-14T12:28:25.872" v="27" actId="14100"/>
          <ac:spMkLst>
            <pc:docMk/>
            <pc:sldMk cId="3288646680" sldId="375"/>
            <ac:spMk id="3" creationId="{AAF4AE78-BEE5-731D-3B95-DC615F0FE513}"/>
          </ac:spMkLst>
        </pc:spChg>
      </pc:sldChg>
    </pc:docChg>
  </pc:docChgLst>
  <pc:docChgLst>
    <pc:chgData name="Bryan Hartnagel" userId="S::bryan.hartnagel@modot.mo.gov::e42d1d4b-539f-48b7-8f0d-8b1dd7a1d8e7" providerId="AD" clId="Web-{B9A78BA3-7AA5-C91A-53BB-B13FE3F84122}"/>
    <pc:docChg chg="mod sldOrd">
      <pc:chgData name="Bryan Hartnagel" userId="S::bryan.hartnagel@modot.mo.gov::e42d1d4b-539f-48b7-8f0d-8b1dd7a1d8e7" providerId="AD" clId="Web-{B9A78BA3-7AA5-C91A-53BB-B13FE3F84122}" dt="2026-05-18T21:07:19.865" v="1"/>
      <pc:docMkLst>
        <pc:docMk/>
      </pc:docMkLst>
      <pc:sldChg chg="ord">
        <pc:chgData name="Bryan Hartnagel" userId="S::bryan.hartnagel@modot.mo.gov::e42d1d4b-539f-48b7-8f0d-8b1dd7a1d8e7" providerId="AD" clId="Web-{B9A78BA3-7AA5-C91A-53BB-B13FE3F84122}" dt="2026-05-18T21:07:19.865" v="1"/>
        <pc:sldMkLst>
          <pc:docMk/>
          <pc:sldMk cId="3173022816" sldId="291"/>
        </pc:sldMkLst>
      </pc:sldChg>
    </pc:docChg>
  </pc:docChgLst>
  <pc:docChgLst>
    <pc:chgData name="Llans Taylor" userId="S::llans.taylor@modot.mo.gov::35fbff33-4afa-4def-90eb-9f67beff3aee" providerId="AD" clId="Web-{11D30940-7A0F-E2C3-3B99-DE609A9AD3C6}"/>
    <pc:docChg chg="modSld sldOrd">
      <pc:chgData name="Llans Taylor" userId="S::llans.taylor@modot.mo.gov::35fbff33-4afa-4def-90eb-9f67beff3aee" providerId="AD" clId="Web-{11D30940-7A0F-E2C3-3B99-DE609A9AD3C6}" dt="2026-05-15T16:08:39.719" v="61" actId="14100"/>
      <pc:docMkLst>
        <pc:docMk/>
      </pc:docMkLst>
      <pc:sldChg chg="addSp delSp modSp ord">
        <pc:chgData name="Llans Taylor" userId="S::llans.taylor@modot.mo.gov::35fbff33-4afa-4def-90eb-9f67beff3aee" providerId="AD" clId="Web-{11D30940-7A0F-E2C3-3B99-DE609A9AD3C6}" dt="2026-05-15T16:08:14.751" v="35" actId="20577"/>
        <pc:sldMkLst>
          <pc:docMk/>
          <pc:sldMk cId="2611461432" sldId="301"/>
        </pc:sldMkLst>
        <pc:spChg chg="mod">
          <ac:chgData name="Llans Taylor" userId="S::llans.taylor@modot.mo.gov::35fbff33-4afa-4def-90eb-9f67beff3aee" providerId="AD" clId="Web-{11D30940-7A0F-E2C3-3B99-DE609A9AD3C6}" dt="2026-05-15T16:08:14.751" v="35" actId="20577"/>
          <ac:spMkLst>
            <pc:docMk/>
            <pc:sldMk cId="2611461432" sldId="301"/>
            <ac:spMk id="3" creationId="{F1D32116-0A47-80D8-1277-C934DCC06674}"/>
          </ac:spMkLst>
        </pc:spChg>
        <pc:picChg chg="add mod ord">
          <ac:chgData name="Llans Taylor" userId="S::llans.taylor@modot.mo.gov::35fbff33-4afa-4def-90eb-9f67beff3aee" providerId="AD" clId="Web-{11D30940-7A0F-E2C3-3B99-DE609A9AD3C6}" dt="2026-05-15T16:07:54.251" v="8" actId="1076"/>
          <ac:picMkLst>
            <pc:docMk/>
            <pc:sldMk cId="2611461432" sldId="301"/>
            <ac:picMk id="7" creationId="{64C7A9E1-97E8-B0BB-5C39-F44E728224F7}"/>
          </ac:picMkLst>
        </pc:picChg>
      </pc:sldChg>
      <pc:sldChg chg="modSp">
        <pc:chgData name="Llans Taylor" userId="S::llans.taylor@modot.mo.gov::35fbff33-4afa-4def-90eb-9f67beff3aee" providerId="AD" clId="Web-{11D30940-7A0F-E2C3-3B99-DE609A9AD3C6}" dt="2026-05-15T16:08:39.719" v="61" actId="14100"/>
        <pc:sldMkLst>
          <pc:docMk/>
          <pc:sldMk cId="2375159133" sldId="382"/>
        </pc:sldMkLst>
        <pc:spChg chg="mod">
          <ac:chgData name="Llans Taylor" userId="S::llans.taylor@modot.mo.gov::35fbff33-4afa-4def-90eb-9f67beff3aee" providerId="AD" clId="Web-{11D30940-7A0F-E2C3-3B99-DE609A9AD3C6}" dt="2026-05-15T16:08:39.719" v="61" actId="14100"/>
          <ac:spMkLst>
            <pc:docMk/>
            <pc:sldMk cId="2375159133" sldId="382"/>
            <ac:spMk id="2" creationId="{74B87B2F-189F-D700-2FA7-5E1DDB6890AA}"/>
          </ac:spMkLst>
        </pc:spChg>
      </pc:sldChg>
    </pc:docChg>
  </pc:docChgLst>
  <pc:docChgLst>
    <pc:chgData name="Danica Stovall-Taylor" userId="S::danica.stovall-taylor@modot.mo.gov::33b2a5de-fff2-48f1-a205-411caded1f04" providerId="AD" clId="Web-{E3E8F438-FE3D-747B-CB72-B209140ED80D}"/>
    <pc:docChg chg="modSld">
      <pc:chgData name="Danica Stovall-Taylor" userId="S::danica.stovall-taylor@modot.mo.gov::33b2a5de-fff2-48f1-a205-411caded1f04" providerId="AD" clId="Web-{E3E8F438-FE3D-747B-CB72-B209140ED80D}" dt="2026-05-15T19:49:42.029" v="9" actId="1076"/>
      <pc:docMkLst>
        <pc:docMk/>
      </pc:docMkLst>
      <pc:sldChg chg="addSp delSp modSp">
        <pc:chgData name="Danica Stovall-Taylor" userId="S::danica.stovall-taylor@modot.mo.gov::33b2a5de-fff2-48f1-a205-411caded1f04" providerId="AD" clId="Web-{E3E8F438-FE3D-747B-CB72-B209140ED80D}" dt="2026-05-15T19:49:42.029" v="9" actId="1076"/>
        <pc:sldMkLst>
          <pc:docMk/>
          <pc:sldMk cId="2375159133" sldId="382"/>
        </pc:sldMkLst>
        <pc:picChg chg="add mod">
          <ac:chgData name="Danica Stovall-Taylor" userId="S::danica.stovall-taylor@modot.mo.gov::33b2a5de-fff2-48f1-a205-411caded1f04" providerId="AD" clId="Web-{E3E8F438-FE3D-747B-CB72-B209140ED80D}" dt="2026-05-15T19:49:42.029" v="9" actId="1076"/>
          <ac:picMkLst>
            <pc:docMk/>
            <pc:sldMk cId="2375159133" sldId="382"/>
            <ac:picMk id="3" creationId="{F4433143-6541-2133-649E-5BAD51E00CE4}"/>
          </ac:picMkLst>
        </pc:picChg>
      </pc:sldChg>
    </pc:docChg>
  </pc:docChgLst>
  <pc:docChgLst>
    <pc:chgData name="Llans Taylor" userId="S::llans.taylor@modot.mo.gov::35fbff33-4afa-4def-90eb-9f67beff3aee" providerId="AD" clId="Web-{6B2DAA74-D0A2-4784-316B-B82451F804F9}"/>
    <pc:docChg chg="addSld delSld modSld">
      <pc:chgData name="Llans Taylor" userId="S::llans.taylor@modot.mo.gov::35fbff33-4afa-4def-90eb-9f67beff3aee" providerId="AD" clId="Web-{6B2DAA74-D0A2-4784-316B-B82451F804F9}" dt="2026-05-07T18:09:13.623" v="33"/>
      <pc:docMkLst>
        <pc:docMk/>
      </pc:docMkLst>
      <pc:sldChg chg="addSp delSp modSp new">
        <pc:chgData name="Llans Taylor" userId="S::llans.taylor@modot.mo.gov::35fbff33-4afa-4def-90eb-9f67beff3aee" providerId="AD" clId="Web-{6B2DAA74-D0A2-4784-316B-B82451F804F9}" dt="2026-05-07T18:09:13.623" v="33"/>
        <pc:sldMkLst>
          <pc:docMk/>
          <pc:sldMk cId="2795673264" sldId="297"/>
        </pc:sldMkLst>
        <pc:spChg chg="mod">
          <ac:chgData name="Llans Taylor" userId="S::llans.taylor@modot.mo.gov::35fbff33-4afa-4def-90eb-9f67beff3aee" providerId="AD" clId="Web-{6B2DAA74-D0A2-4784-316B-B82451F804F9}" dt="2026-05-07T17:24:37.758" v="29" actId="14100"/>
          <ac:spMkLst>
            <pc:docMk/>
            <pc:sldMk cId="2795673264" sldId="297"/>
            <ac:spMk id="2" creationId="{1254302E-0786-4BFD-E865-384E9E90E73A}"/>
          </ac:spMkLst>
        </pc:spChg>
      </pc:sldChg>
    </pc:docChg>
  </pc:docChgLst>
  <pc:docChgLst>
    <pc:chgData name="Bryan Hartnagel" userId="e42d1d4b-539f-48b7-8f0d-8b1dd7a1d8e7" providerId="ADAL" clId="{E2D5A1DB-9966-4D24-B45B-2260F1D97DA4}"/>
    <pc:docChg chg="modSld">
      <pc:chgData name="Bryan Hartnagel" userId="e42d1d4b-539f-48b7-8f0d-8b1dd7a1d8e7" providerId="ADAL" clId="{E2D5A1DB-9966-4D24-B45B-2260F1D97DA4}" dt="2026-05-19T12:48:52.397" v="9" actId="1076"/>
      <pc:docMkLst>
        <pc:docMk/>
      </pc:docMkLst>
      <pc:sldChg chg="modSp mod">
        <pc:chgData name="Bryan Hartnagel" userId="e42d1d4b-539f-48b7-8f0d-8b1dd7a1d8e7" providerId="ADAL" clId="{E2D5A1DB-9966-4D24-B45B-2260F1D97DA4}" dt="2026-05-19T12:48:52.397" v="9" actId="1076"/>
        <pc:sldMkLst>
          <pc:docMk/>
          <pc:sldMk cId="1953474638" sldId="393"/>
        </pc:sldMkLst>
        <pc:spChg chg="mod">
          <ac:chgData name="Bryan Hartnagel" userId="e42d1d4b-539f-48b7-8f0d-8b1dd7a1d8e7" providerId="ADAL" clId="{E2D5A1DB-9966-4D24-B45B-2260F1D97DA4}" dt="2026-05-19T12:48:52.397" v="9" actId="1076"/>
          <ac:spMkLst>
            <pc:docMk/>
            <pc:sldMk cId="1953474638" sldId="393"/>
            <ac:spMk id="4" creationId="{98DC90E4-3BE9-9170-584C-DDBA686F0639}"/>
          </ac:spMkLst>
        </pc:spChg>
        <pc:graphicFrameChg chg="mod">
          <ac:chgData name="Bryan Hartnagel" userId="e42d1d4b-539f-48b7-8f0d-8b1dd7a1d8e7" providerId="ADAL" clId="{E2D5A1DB-9966-4D24-B45B-2260F1D97DA4}" dt="2026-05-19T12:48:21.045" v="3" actId="1076"/>
          <ac:graphicFrameMkLst>
            <pc:docMk/>
            <pc:sldMk cId="1953474638" sldId="393"/>
            <ac:graphicFrameMk id="3" creationId="{3F8B0CD2-E297-304E-BC8E-6BC043519893}"/>
          </ac:graphicFrameMkLst>
        </pc:graphicFrameChg>
      </pc:sldChg>
      <pc:sldChg chg="modSp mod">
        <pc:chgData name="Bryan Hartnagel" userId="e42d1d4b-539f-48b7-8f0d-8b1dd7a1d8e7" providerId="ADAL" clId="{E2D5A1DB-9966-4D24-B45B-2260F1D97DA4}" dt="2026-05-19T12:48:37.846" v="5" actId="1076"/>
        <pc:sldMkLst>
          <pc:docMk/>
          <pc:sldMk cId="3141792362" sldId="399"/>
        </pc:sldMkLst>
        <pc:spChg chg="mod">
          <ac:chgData name="Bryan Hartnagel" userId="e42d1d4b-539f-48b7-8f0d-8b1dd7a1d8e7" providerId="ADAL" clId="{E2D5A1DB-9966-4D24-B45B-2260F1D97DA4}" dt="2026-05-19T12:48:37.846" v="5" actId="1076"/>
          <ac:spMkLst>
            <pc:docMk/>
            <pc:sldMk cId="3141792362" sldId="399"/>
            <ac:spMk id="2" creationId="{379F542F-899E-C742-984E-202A08EA18BC}"/>
          </ac:spMkLst>
        </pc:spChg>
        <pc:graphicFrameChg chg="mod">
          <ac:chgData name="Bryan Hartnagel" userId="e42d1d4b-539f-48b7-8f0d-8b1dd7a1d8e7" providerId="ADAL" clId="{E2D5A1DB-9966-4D24-B45B-2260F1D97DA4}" dt="2026-05-19T12:47:51.727" v="1" actId="1076"/>
          <ac:graphicFrameMkLst>
            <pc:docMk/>
            <pc:sldMk cId="3141792362" sldId="399"/>
            <ac:graphicFrameMk id="3" creationId="{B8F5C58C-F5DF-1CA9-4A47-9DC6787DCC62}"/>
          </ac:graphicFrameMkLst>
        </pc:graphicFrameChg>
      </pc:sldChg>
    </pc:docChg>
  </pc:docChgLst>
  <pc:docChgLst>
    <pc:chgData name="Llans Taylor" userId="S::llans.taylor@modot.mo.gov::35fbff33-4afa-4def-90eb-9f67beff3aee" providerId="AD" clId="Web-{E54BA2DD-25B3-52E0-23F3-D2042D675A11}"/>
    <pc:docChg chg="addSld modSld">
      <pc:chgData name="Llans Taylor" userId="S::llans.taylor@modot.mo.gov::35fbff33-4afa-4def-90eb-9f67beff3aee" providerId="AD" clId="Web-{E54BA2DD-25B3-52E0-23F3-D2042D675A11}" dt="2026-05-11T12:14:17.692" v="337" actId="1076"/>
      <pc:docMkLst>
        <pc:docMk/>
      </pc:docMkLst>
      <pc:sldChg chg="addSp delSp modSp new mod modClrScheme chgLayout">
        <pc:chgData name="Llans Taylor" userId="S::llans.taylor@modot.mo.gov::35fbff33-4afa-4def-90eb-9f67beff3aee" providerId="AD" clId="Web-{E54BA2DD-25B3-52E0-23F3-D2042D675A11}" dt="2026-05-11T12:14:17.692" v="337" actId="1076"/>
        <pc:sldMkLst>
          <pc:docMk/>
          <pc:sldMk cId="2146440742" sldId="299"/>
        </pc:sldMkLst>
      </pc:sldChg>
      <pc:sldChg chg="add replId">
        <pc:chgData name="Llans Taylor" userId="S::llans.taylor@modot.mo.gov::35fbff33-4afa-4def-90eb-9f67beff3aee" providerId="AD" clId="Web-{E54BA2DD-25B3-52E0-23F3-D2042D675A11}" dt="2026-05-11T12:13:59.660" v="327"/>
        <pc:sldMkLst>
          <pc:docMk/>
          <pc:sldMk cId="2373745274" sldId="300"/>
        </pc:sldMkLst>
      </pc:sldChg>
    </pc:docChg>
  </pc:docChgLst>
  <pc:docChgLst>
    <pc:chgData name="MARK E CROARKIN" userId="S::mark.croarkin@modot.mo.gov::244e2007-90b8-4911-b5a8-9cd12927dd28" providerId="AD" clId="Web-{1826E499-665E-1D01-0551-E761BCEEB8D9}"/>
    <pc:docChg chg="modSld">
      <pc:chgData name="MARK E CROARKIN" userId="S::mark.croarkin@modot.mo.gov::244e2007-90b8-4911-b5a8-9cd12927dd28" providerId="AD" clId="Web-{1826E499-665E-1D01-0551-E761BCEEB8D9}" dt="2026-05-19T11:56:51.199" v="889"/>
      <pc:docMkLst>
        <pc:docMk/>
      </pc:docMkLst>
      <pc:sldChg chg="modNotes">
        <pc:chgData name="MARK E CROARKIN" userId="S::mark.croarkin@modot.mo.gov::244e2007-90b8-4911-b5a8-9cd12927dd28" providerId="AD" clId="Web-{1826E499-665E-1D01-0551-E761BCEEB8D9}" dt="2026-05-19T11:53:39.697" v="777"/>
        <pc:sldMkLst>
          <pc:docMk/>
          <pc:sldMk cId="2146440742" sldId="299"/>
        </pc:sldMkLst>
      </pc:sldChg>
      <pc:sldChg chg="modNotes">
        <pc:chgData name="MARK E CROARKIN" userId="S::mark.croarkin@modot.mo.gov::244e2007-90b8-4911-b5a8-9cd12927dd28" providerId="AD" clId="Web-{1826E499-665E-1D01-0551-E761BCEEB8D9}" dt="2026-05-19T11:52:43.258" v="715"/>
        <pc:sldMkLst>
          <pc:docMk/>
          <pc:sldMk cId="2373745274" sldId="300"/>
        </pc:sldMkLst>
      </pc:sldChg>
      <pc:sldChg chg="modNotes">
        <pc:chgData name="MARK E CROARKIN" userId="S::mark.croarkin@modot.mo.gov::244e2007-90b8-4911-b5a8-9cd12927dd28" providerId="AD" clId="Web-{1826E499-665E-1D01-0551-E761BCEEB8D9}" dt="2026-05-19T11:51:07.899" v="659"/>
        <pc:sldMkLst>
          <pc:docMk/>
          <pc:sldMk cId="3288646680" sldId="375"/>
        </pc:sldMkLst>
      </pc:sldChg>
      <pc:sldChg chg="modNotes">
        <pc:chgData name="MARK E CROARKIN" userId="S::mark.croarkin@modot.mo.gov::244e2007-90b8-4911-b5a8-9cd12927dd28" providerId="AD" clId="Web-{1826E499-665E-1D01-0551-E761BCEEB8D9}" dt="2026-05-19T11:54:28.666" v="821"/>
        <pc:sldMkLst>
          <pc:docMk/>
          <pc:sldMk cId="3996712184" sldId="394"/>
        </pc:sldMkLst>
      </pc:sldChg>
      <pc:sldChg chg="modNotes">
        <pc:chgData name="MARK E CROARKIN" userId="S::mark.croarkin@modot.mo.gov::244e2007-90b8-4911-b5a8-9cd12927dd28" providerId="AD" clId="Web-{1826E499-665E-1D01-0551-E761BCEEB8D9}" dt="2026-05-19T11:55:21.557" v="863"/>
        <pc:sldMkLst>
          <pc:docMk/>
          <pc:sldMk cId="2139816011" sldId="395"/>
        </pc:sldMkLst>
      </pc:sldChg>
      <pc:sldChg chg="modNotes">
        <pc:chgData name="MARK E CROARKIN" userId="S::mark.croarkin@modot.mo.gov::244e2007-90b8-4911-b5a8-9cd12927dd28" providerId="AD" clId="Web-{1826E499-665E-1D01-0551-E761BCEEB8D9}" dt="2026-05-19T11:56:51.199" v="889"/>
        <pc:sldMkLst>
          <pc:docMk/>
          <pc:sldMk cId="1292823090" sldId="397"/>
        </pc:sldMkLst>
      </pc:sldChg>
    </pc:docChg>
  </pc:docChgLst>
  <pc:docChgLst>
    <pc:chgData name="Bryan Hartnagel" userId="S::bryan.hartnagel@modot.mo.gov::e42d1d4b-539f-48b7-8f0d-8b1dd7a1d8e7" providerId="AD" clId="Web-{DC64D21F-6A7E-8A40-69D5-D419863E2182}"/>
    <pc:docChg chg="modSld">
      <pc:chgData name="Bryan Hartnagel" userId="S::bryan.hartnagel@modot.mo.gov::e42d1d4b-539f-48b7-8f0d-8b1dd7a1d8e7" providerId="AD" clId="Web-{DC64D21F-6A7E-8A40-69D5-D419863E2182}" dt="2026-05-19T12:37:30.962" v="4"/>
      <pc:docMkLst>
        <pc:docMk/>
      </pc:docMkLst>
      <pc:sldChg chg="modSp">
        <pc:chgData name="Bryan Hartnagel" userId="S::bryan.hartnagel@modot.mo.gov::e42d1d4b-539f-48b7-8f0d-8b1dd7a1d8e7" providerId="AD" clId="Web-{DC64D21F-6A7E-8A40-69D5-D419863E2182}" dt="2026-05-19T12:37:30.962" v="4"/>
        <pc:sldMkLst>
          <pc:docMk/>
          <pc:sldMk cId="1953474638" sldId="393"/>
        </pc:sldMkLst>
        <pc:graphicFrameChg chg="mod modGraphic">
          <ac:chgData name="Bryan Hartnagel" userId="S::bryan.hartnagel@modot.mo.gov::e42d1d4b-539f-48b7-8f0d-8b1dd7a1d8e7" providerId="AD" clId="Web-{DC64D21F-6A7E-8A40-69D5-D419863E2182}" dt="2026-05-19T12:37:30.962" v="4"/>
          <ac:graphicFrameMkLst>
            <pc:docMk/>
            <pc:sldMk cId="1953474638" sldId="393"/>
            <ac:graphicFrameMk id="3" creationId="{3F8B0CD2-E297-304E-BC8E-6BC043519893}"/>
          </ac:graphicFrameMkLst>
        </pc:graphicFrameChg>
      </pc:sldChg>
      <pc:sldChg chg="modSp">
        <pc:chgData name="Bryan Hartnagel" userId="S::bryan.hartnagel@modot.mo.gov::e42d1d4b-539f-48b7-8f0d-8b1dd7a1d8e7" providerId="AD" clId="Web-{DC64D21F-6A7E-8A40-69D5-D419863E2182}" dt="2026-05-19T12:36:58.461" v="0" actId="20577"/>
        <pc:sldMkLst>
          <pc:docMk/>
          <pc:sldMk cId="3141792362" sldId="399"/>
        </pc:sldMkLst>
        <pc:spChg chg="mod">
          <ac:chgData name="Bryan Hartnagel" userId="S::bryan.hartnagel@modot.mo.gov::e42d1d4b-539f-48b7-8f0d-8b1dd7a1d8e7" providerId="AD" clId="Web-{DC64D21F-6A7E-8A40-69D5-D419863E2182}" dt="2026-05-19T12:36:58.461" v="0" actId="20577"/>
          <ac:spMkLst>
            <pc:docMk/>
            <pc:sldMk cId="3141792362" sldId="399"/>
            <ac:spMk id="2" creationId="{379F542F-899E-C742-984E-202A08EA18BC}"/>
          </ac:spMkLst>
        </pc:spChg>
      </pc:sldChg>
    </pc:docChg>
  </pc:docChgLst>
  <pc:docChgLst>
    <pc:chgData name="Taylor H. Brune" userId="cfc20d08-a567-493b-a7f3-56c130b8e3c7" providerId="ADAL" clId="{16C6FDBC-45F8-4D30-BDE7-4614011963C8}"/>
    <pc:docChg chg="undo custSel addSld delSld modSld modMainMaster modSection">
      <pc:chgData name="Taylor H. Brune" userId="cfc20d08-a567-493b-a7f3-56c130b8e3c7" providerId="ADAL" clId="{16C6FDBC-45F8-4D30-BDE7-4614011963C8}" dt="2026-05-18T21:43:12.135" v="814" actId="1076"/>
      <pc:docMkLst>
        <pc:docMk/>
      </pc:docMkLst>
      <pc:sldChg chg="addSp delSp modSp mod setBg">
        <pc:chgData name="Taylor H. Brune" userId="cfc20d08-a567-493b-a7f3-56c130b8e3c7" providerId="ADAL" clId="{16C6FDBC-45F8-4D30-BDE7-4614011963C8}" dt="2026-05-18T21:41:28.599" v="802" actId="2711"/>
        <pc:sldMkLst>
          <pc:docMk/>
          <pc:sldMk cId="684301952" sldId="257"/>
        </pc:sldMkLst>
        <pc:spChg chg="mod">
          <ac:chgData name="Taylor H. Brune" userId="cfc20d08-a567-493b-a7f3-56c130b8e3c7" providerId="ADAL" clId="{16C6FDBC-45F8-4D30-BDE7-4614011963C8}" dt="2026-05-18T21:40:59.767" v="799" actId="1076"/>
          <ac:spMkLst>
            <pc:docMk/>
            <pc:sldMk cId="684301952" sldId="257"/>
            <ac:spMk id="2" creationId="{FC56DCE8-EE3C-EFB3-4F61-1163C90033E2}"/>
          </ac:spMkLst>
        </pc:spChg>
        <pc:spChg chg="mod">
          <ac:chgData name="Taylor H. Brune" userId="cfc20d08-a567-493b-a7f3-56c130b8e3c7" providerId="ADAL" clId="{16C6FDBC-45F8-4D30-BDE7-4614011963C8}" dt="2026-05-18T21:41:15.721" v="800" actId="2711"/>
          <ac:spMkLst>
            <pc:docMk/>
            <pc:sldMk cId="684301952" sldId="257"/>
            <ac:spMk id="3" creationId="{6C168B88-EBA1-49B5-C761-FB4A3D768100}"/>
          </ac:spMkLst>
        </pc:spChg>
        <pc:spChg chg="del mod">
          <ac:chgData name="Taylor H. Brune" userId="cfc20d08-a567-493b-a7f3-56c130b8e3c7" providerId="ADAL" clId="{16C6FDBC-45F8-4D30-BDE7-4614011963C8}" dt="2026-05-18T21:39:46.584" v="787" actId="478"/>
          <ac:spMkLst>
            <pc:docMk/>
            <pc:sldMk cId="684301952" sldId="257"/>
            <ac:spMk id="4" creationId="{1D1E317E-BFA9-C502-840D-61F0F58C6735}"/>
          </ac:spMkLst>
        </pc:spChg>
        <pc:spChg chg="mod">
          <ac:chgData name="Taylor H. Brune" userId="cfc20d08-a567-493b-a7f3-56c130b8e3c7" providerId="ADAL" clId="{16C6FDBC-45F8-4D30-BDE7-4614011963C8}" dt="2026-05-18T21:41:28.599" v="802" actId="2711"/>
          <ac:spMkLst>
            <pc:docMk/>
            <pc:sldMk cId="684301952" sldId="257"/>
            <ac:spMk id="5" creationId="{5C05380C-57DE-DF31-9A03-0CFF8EA30E5B}"/>
          </ac:spMkLst>
        </pc:spChg>
        <pc:spChg chg="add del mod">
          <ac:chgData name="Taylor H. Brune" userId="cfc20d08-a567-493b-a7f3-56c130b8e3c7" providerId="ADAL" clId="{16C6FDBC-45F8-4D30-BDE7-4614011963C8}" dt="2026-05-18T21:40:39.979" v="795" actId="478"/>
          <ac:spMkLst>
            <pc:docMk/>
            <pc:sldMk cId="684301952" sldId="257"/>
            <ac:spMk id="7" creationId="{D684B5FB-F0D9-CB77-EB89-A8DCDA6421DB}"/>
          </ac:spMkLst>
        </pc:spChg>
        <pc:spChg chg="mod">
          <ac:chgData name="Taylor H. Brune" userId="cfc20d08-a567-493b-a7f3-56c130b8e3c7" providerId="ADAL" clId="{16C6FDBC-45F8-4D30-BDE7-4614011963C8}" dt="2026-05-18T21:40:13.431" v="792" actId="208"/>
          <ac:spMkLst>
            <pc:docMk/>
            <pc:sldMk cId="684301952" sldId="257"/>
            <ac:spMk id="12" creationId="{DA8D11C8-2522-2BF8-19AD-BB93D24967BC}"/>
          </ac:spMkLst>
        </pc:spChg>
        <pc:picChg chg="mod">
          <ac:chgData name="Taylor H. Brune" userId="cfc20d08-a567-493b-a7f3-56c130b8e3c7" providerId="ADAL" clId="{16C6FDBC-45F8-4D30-BDE7-4614011963C8}" dt="2026-05-18T20:01:57.546" v="4" actId="962"/>
          <ac:picMkLst>
            <pc:docMk/>
            <pc:sldMk cId="684301952" sldId="257"/>
            <ac:picMk id="6" creationId="{DF04807B-92F2-1435-B3C3-551DCF002E37}"/>
          </ac:picMkLst>
        </pc:picChg>
        <pc:picChg chg="mod">
          <ac:chgData name="Taylor H. Brune" userId="cfc20d08-a567-493b-a7f3-56c130b8e3c7" providerId="ADAL" clId="{16C6FDBC-45F8-4D30-BDE7-4614011963C8}" dt="2026-05-18T20:01:40.998" v="2" actId="962"/>
          <ac:picMkLst>
            <pc:docMk/>
            <pc:sldMk cId="684301952" sldId="257"/>
            <ac:picMk id="8" creationId="{9CEBA2EE-283C-0E6A-979C-D182B6E3280A}"/>
          </ac:picMkLst>
        </pc:picChg>
      </pc:sldChg>
      <pc:sldChg chg="delSp mod">
        <pc:chgData name="Taylor H. Brune" userId="cfc20d08-a567-493b-a7f3-56c130b8e3c7" providerId="ADAL" clId="{16C6FDBC-45F8-4D30-BDE7-4614011963C8}" dt="2026-05-18T20:09:41.288" v="87" actId="478"/>
        <pc:sldMkLst>
          <pc:docMk/>
          <pc:sldMk cId="171703068" sldId="262"/>
        </pc:sldMkLst>
        <pc:picChg chg="del">
          <ac:chgData name="Taylor H. Brune" userId="cfc20d08-a567-493b-a7f3-56c130b8e3c7" providerId="ADAL" clId="{16C6FDBC-45F8-4D30-BDE7-4614011963C8}" dt="2026-05-18T20:09:41.288" v="87" actId="478"/>
          <ac:picMkLst>
            <pc:docMk/>
            <pc:sldMk cId="171703068" sldId="262"/>
            <ac:picMk id="9" creationId="{D62C51EC-F8D8-4223-9DC1-CE2B86CDFC73}"/>
          </ac:picMkLst>
        </pc:picChg>
      </pc:sldChg>
      <pc:sldChg chg="modSp mod">
        <pc:chgData name="Taylor H. Brune" userId="cfc20d08-a567-493b-a7f3-56c130b8e3c7" providerId="ADAL" clId="{16C6FDBC-45F8-4D30-BDE7-4614011963C8}" dt="2026-05-18T21:43:02.380" v="812" actId="1076"/>
        <pc:sldMkLst>
          <pc:docMk/>
          <pc:sldMk cId="1162131035" sldId="263"/>
        </pc:sldMkLst>
        <pc:graphicFrameChg chg="mod">
          <ac:chgData name="Taylor H. Brune" userId="cfc20d08-a567-493b-a7f3-56c130b8e3c7" providerId="ADAL" clId="{16C6FDBC-45F8-4D30-BDE7-4614011963C8}" dt="2026-05-18T21:43:02.380" v="812" actId="1076"/>
          <ac:graphicFrameMkLst>
            <pc:docMk/>
            <pc:sldMk cId="1162131035" sldId="263"/>
            <ac:graphicFrameMk id="3" creationId="{00000000-0000-0000-0000-000000000000}"/>
          </ac:graphicFrameMkLst>
        </pc:graphicFrameChg>
      </pc:sldChg>
      <pc:sldChg chg="modSp mod">
        <pc:chgData name="Taylor H. Brune" userId="cfc20d08-a567-493b-a7f3-56c130b8e3c7" providerId="ADAL" clId="{16C6FDBC-45F8-4D30-BDE7-4614011963C8}" dt="2026-05-18T21:43:12.135" v="814" actId="1076"/>
        <pc:sldMkLst>
          <pc:docMk/>
          <pc:sldMk cId="881868915" sldId="267"/>
        </pc:sldMkLst>
        <pc:graphicFrameChg chg="mod">
          <ac:chgData name="Taylor H. Brune" userId="cfc20d08-a567-493b-a7f3-56c130b8e3c7" providerId="ADAL" clId="{16C6FDBC-45F8-4D30-BDE7-4614011963C8}" dt="2026-05-18T21:43:12.135" v="814" actId="1076"/>
          <ac:graphicFrameMkLst>
            <pc:docMk/>
            <pc:sldMk cId="881868915" sldId="267"/>
            <ac:graphicFrameMk id="3" creationId="{00000000-0000-0000-0000-000000000000}"/>
          </ac:graphicFrameMkLst>
        </pc:graphicFrameChg>
      </pc:sldChg>
      <pc:sldChg chg="modSp mod">
        <pc:chgData name="Taylor H. Brune" userId="cfc20d08-a567-493b-a7f3-56c130b8e3c7" providerId="ADAL" clId="{16C6FDBC-45F8-4D30-BDE7-4614011963C8}" dt="2026-05-18T21:30:16.236" v="596" actId="732"/>
        <pc:sldMkLst>
          <pc:docMk/>
          <pc:sldMk cId="1875783043" sldId="271"/>
        </pc:sldMkLst>
        <pc:picChg chg="mod modCrop">
          <ac:chgData name="Taylor H. Brune" userId="cfc20d08-a567-493b-a7f3-56c130b8e3c7" providerId="ADAL" clId="{16C6FDBC-45F8-4D30-BDE7-4614011963C8}" dt="2026-05-18T21:30:16.236" v="596" actId="732"/>
          <ac:picMkLst>
            <pc:docMk/>
            <pc:sldMk cId="1875783043" sldId="271"/>
            <ac:picMk id="4" creationId="{07096175-6759-D059-A726-E9959E576D0C}"/>
          </ac:picMkLst>
        </pc:picChg>
      </pc:sldChg>
      <pc:sldChg chg="modSp mod">
        <pc:chgData name="Taylor H. Brune" userId="cfc20d08-a567-493b-a7f3-56c130b8e3c7" providerId="ADAL" clId="{16C6FDBC-45F8-4D30-BDE7-4614011963C8}" dt="2026-05-18T21:31:00.857" v="601" actId="1076"/>
        <pc:sldMkLst>
          <pc:docMk/>
          <pc:sldMk cId="1060919554" sldId="272"/>
        </pc:sldMkLst>
        <pc:picChg chg="mod modCrop">
          <ac:chgData name="Taylor H. Brune" userId="cfc20d08-a567-493b-a7f3-56c130b8e3c7" providerId="ADAL" clId="{16C6FDBC-45F8-4D30-BDE7-4614011963C8}" dt="2026-05-18T21:31:00.857" v="601" actId="1076"/>
          <ac:picMkLst>
            <pc:docMk/>
            <pc:sldMk cId="1060919554" sldId="272"/>
            <ac:picMk id="2" creationId="{96C8A35F-594A-1AED-6F24-02D23CEC5AAF}"/>
          </ac:picMkLst>
        </pc:picChg>
      </pc:sldChg>
      <pc:sldChg chg="modSp mod">
        <pc:chgData name="Taylor H. Brune" userId="cfc20d08-a567-493b-a7f3-56c130b8e3c7" providerId="ADAL" clId="{16C6FDBC-45F8-4D30-BDE7-4614011963C8}" dt="2026-05-18T21:28:25.512" v="580" actId="14100"/>
        <pc:sldMkLst>
          <pc:docMk/>
          <pc:sldMk cId="2263970144" sldId="279"/>
        </pc:sldMkLst>
        <pc:spChg chg="mod">
          <ac:chgData name="Taylor H. Brune" userId="cfc20d08-a567-493b-a7f3-56c130b8e3c7" providerId="ADAL" clId="{16C6FDBC-45F8-4D30-BDE7-4614011963C8}" dt="2026-05-18T21:28:25.512" v="580" actId="14100"/>
          <ac:spMkLst>
            <pc:docMk/>
            <pc:sldMk cId="2263970144" sldId="279"/>
            <ac:spMk id="2" creationId="{00000000-0000-0000-0000-000000000000}"/>
          </ac:spMkLst>
        </pc:spChg>
        <pc:picChg chg="mod modCrop">
          <ac:chgData name="Taylor H. Brune" userId="cfc20d08-a567-493b-a7f3-56c130b8e3c7" providerId="ADAL" clId="{16C6FDBC-45F8-4D30-BDE7-4614011963C8}" dt="2026-05-18T21:28:09.843" v="575" actId="1036"/>
          <ac:picMkLst>
            <pc:docMk/>
            <pc:sldMk cId="2263970144" sldId="279"/>
            <ac:picMk id="5" creationId="{390952EE-B7D3-A7D8-AD47-130B937DB326}"/>
          </ac:picMkLst>
        </pc:picChg>
      </pc:sldChg>
      <pc:sldChg chg="modSp mod">
        <pc:chgData name="Taylor H. Brune" userId="cfc20d08-a567-493b-a7f3-56c130b8e3c7" providerId="ADAL" clId="{16C6FDBC-45F8-4D30-BDE7-4614011963C8}" dt="2026-05-18T21:27:43.782" v="571" actId="1076"/>
        <pc:sldMkLst>
          <pc:docMk/>
          <pc:sldMk cId="3173022816" sldId="291"/>
        </pc:sldMkLst>
        <pc:spChg chg="mod">
          <ac:chgData name="Taylor H. Brune" userId="cfc20d08-a567-493b-a7f3-56c130b8e3c7" providerId="ADAL" clId="{16C6FDBC-45F8-4D30-BDE7-4614011963C8}" dt="2026-05-18T21:27:43.782" v="571" actId="1076"/>
          <ac:spMkLst>
            <pc:docMk/>
            <pc:sldMk cId="3173022816" sldId="291"/>
            <ac:spMk id="4" creationId="{7A118CF7-343D-4ACE-BA90-DC850796A431}"/>
          </ac:spMkLst>
        </pc:spChg>
        <pc:picChg chg="mod modCrop">
          <ac:chgData name="Taylor H. Brune" userId="cfc20d08-a567-493b-a7f3-56c130b8e3c7" providerId="ADAL" clId="{16C6FDBC-45F8-4D30-BDE7-4614011963C8}" dt="2026-05-18T21:27:37.436" v="570" actId="732"/>
          <ac:picMkLst>
            <pc:docMk/>
            <pc:sldMk cId="3173022816" sldId="291"/>
            <ac:picMk id="3" creationId="{793E8A2A-F0D8-E65E-83E7-71CACF9B01E6}"/>
          </ac:picMkLst>
        </pc:picChg>
      </pc:sldChg>
      <pc:sldChg chg="modSp mod">
        <pc:chgData name="Taylor H. Brune" userId="cfc20d08-a567-493b-a7f3-56c130b8e3c7" providerId="ADAL" clId="{16C6FDBC-45F8-4D30-BDE7-4614011963C8}" dt="2026-05-18T21:43:07.400" v="813" actId="1076"/>
        <pc:sldMkLst>
          <pc:docMk/>
          <pc:sldMk cId="2087006516" sldId="296"/>
        </pc:sldMkLst>
        <pc:graphicFrameChg chg="mod">
          <ac:chgData name="Taylor H. Brune" userId="cfc20d08-a567-493b-a7f3-56c130b8e3c7" providerId="ADAL" clId="{16C6FDBC-45F8-4D30-BDE7-4614011963C8}" dt="2026-05-18T21:43:07.400" v="813" actId="1076"/>
          <ac:graphicFrameMkLst>
            <pc:docMk/>
            <pc:sldMk cId="2087006516" sldId="296"/>
            <ac:graphicFrameMk id="3" creationId="{00000000-0000-0000-0000-000000000000}"/>
          </ac:graphicFrameMkLst>
        </pc:graphicFrameChg>
      </pc:sldChg>
      <pc:sldChg chg="delSp mod">
        <pc:chgData name="Taylor H. Brune" userId="cfc20d08-a567-493b-a7f3-56c130b8e3c7" providerId="ADAL" clId="{16C6FDBC-45F8-4D30-BDE7-4614011963C8}" dt="2026-05-18T20:28:27.994" v="527" actId="478"/>
        <pc:sldMkLst>
          <pc:docMk/>
          <pc:sldMk cId="1871184900" sldId="298"/>
        </pc:sldMkLst>
        <pc:spChg chg="del">
          <ac:chgData name="Taylor H. Brune" userId="cfc20d08-a567-493b-a7f3-56c130b8e3c7" providerId="ADAL" clId="{16C6FDBC-45F8-4D30-BDE7-4614011963C8}" dt="2026-05-18T20:28:27.994" v="527" actId="478"/>
          <ac:spMkLst>
            <pc:docMk/>
            <pc:sldMk cId="1871184900" sldId="298"/>
            <ac:spMk id="5" creationId="{B7CC5039-5F31-B19F-3D4D-D92948B9DDEC}"/>
          </ac:spMkLst>
        </pc:spChg>
      </pc:sldChg>
      <pc:sldChg chg="delSp mod">
        <pc:chgData name="Taylor H. Brune" userId="cfc20d08-a567-493b-a7f3-56c130b8e3c7" providerId="ADAL" clId="{16C6FDBC-45F8-4D30-BDE7-4614011963C8}" dt="2026-05-18T20:28:10.121" v="523" actId="478"/>
        <pc:sldMkLst>
          <pc:docMk/>
          <pc:sldMk cId="2146440742" sldId="299"/>
        </pc:sldMkLst>
        <pc:spChg chg="del">
          <ac:chgData name="Taylor H. Brune" userId="cfc20d08-a567-493b-a7f3-56c130b8e3c7" providerId="ADAL" clId="{16C6FDBC-45F8-4D30-BDE7-4614011963C8}" dt="2026-05-18T20:28:10.121" v="523" actId="478"/>
          <ac:spMkLst>
            <pc:docMk/>
            <pc:sldMk cId="2146440742" sldId="299"/>
            <ac:spMk id="6" creationId="{87E74069-CF5F-B6FC-875E-364C8CA331C9}"/>
          </ac:spMkLst>
        </pc:spChg>
      </pc:sldChg>
      <pc:sldChg chg="delSp modSp mod">
        <pc:chgData name="Taylor H. Brune" userId="cfc20d08-a567-493b-a7f3-56c130b8e3c7" providerId="ADAL" clId="{16C6FDBC-45F8-4D30-BDE7-4614011963C8}" dt="2026-05-18T21:33:14.368" v="627" actId="14100"/>
        <pc:sldMkLst>
          <pc:docMk/>
          <pc:sldMk cId="2373745274" sldId="300"/>
        </pc:sldMkLst>
        <pc:spChg chg="del">
          <ac:chgData name="Taylor H. Brune" userId="cfc20d08-a567-493b-a7f3-56c130b8e3c7" providerId="ADAL" clId="{16C6FDBC-45F8-4D30-BDE7-4614011963C8}" dt="2026-05-18T20:28:05.065" v="522" actId="478"/>
          <ac:spMkLst>
            <pc:docMk/>
            <pc:sldMk cId="2373745274" sldId="300"/>
            <ac:spMk id="6" creationId="{4776E28B-26CC-71C4-6853-0EA7298A7C8F}"/>
          </ac:spMkLst>
        </pc:spChg>
        <pc:picChg chg="mod">
          <ac:chgData name="Taylor H. Brune" userId="cfc20d08-a567-493b-a7f3-56c130b8e3c7" providerId="ADAL" clId="{16C6FDBC-45F8-4D30-BDE7-4614011963C8}" dt="2026-05-18T21:33:14.368" v="627" actId="14100"/>
          <ac:picMkLst>
            <pc:docMk/>
            <pc:sldMk cId="2373745274" sldId="300"/>
            <ac:picMk id="2" creationId="{929332FA-0694-7B10-5269-6074DFE6A184}"/>
          </ac:picMkLst>
        </pc:picChg>
        <pc:picChg chg="mod">
          <ac:chgData name="Taylor H. Brune" userId="cfc20d08-a567-493b-a7f3-56c130b8e3c7" providerId="ADAL" clId="{16C6FDBC-45F8-4D30-BDE7-4614011963C8}" dt="2026-05-18T21:33:09.138" v="624" actId="1076"/>
          <ac:picMkLst>
            <pc:docMk/>
            <pc:sldMk cId="2373745274" sldId="300"/>
            <ac:picMk id="3" creationId="{810824CE-8EBC-CDA9-9D7D-2589B56A7E1A}"/>
          </ac:picMkLst>
        </pc:picChg>
        <pc:picChg chg="mod">
          <ac:chgData name="Taylor H. Brune" userId="cfc20d08-a567-493b-a7f3-56c130b8e3c7" providerId="ADAL" clId="{16C6FDBC-45F8-4D30-BDE7-4614011963C8}" dt="2026-05-18T20:11:46.472" v="90" actId="962"/>
          <ac:picMkLst>
            <pc:docMk/>
            <pc:sldMk cId="2373745274" sldId="300"/>
            <ac:picMk id="7" creationId="{20E27C9A-71A7-3340-9413-2BD22E8E2CB4}"/>
          </ac:picMkLst>
        </pc:picChg>
        <pc:picChg chg="mod">
          <ac:chgData name="Taylor H. Brune" userId="cfc20d08-a567-493b-a7f3-56c130b8e3c7" providerId="ADAL" clId="{16C6FDBC-45F8-4D30-BDE7-4614011963C8}" dt="2026-05-18T20:11:47.603" v="91" actId="962"/>
          <ac:picMkLst>
            <pc:docMk/>
            <pc:sldMk cId="2373745274" sldId="300"/>
            <ac:picMk id="12" creationId="{A81B3A54-EDC4-3CBC-11FE-FDEBE11BDE94}"/>
          </ac:picMkLst>
        </pc:picChg>
        <pc:picChg chg="mod">
          <ac:chgData name="Taylor H. Brune" userId="cfc20d08-a567-493b-a7f3-56c130b8e3c7" providerId="ADAL" clId="{16C6FDBC-45F8-4D30-BDE7-4614011963C8}" dt="2026-05-18T20:11:48.314" v="92" actId="962"/>
          <ac:picMkLst>
            <pc:docMk/>
            <pc:sldMk cId="2373745274" sldId="300"/>
            <ac:picMk id="14" creationId="{3C6907B7-3374-8EC2-0802-F6BBF554D5DB}"/>
          </ac:picMkLst>
        </pc:picChg>
        <pc:picChg chg="mod">
          <ac:chgData name="Taylor H. Brune" userId="cfc20d08-a567-493b-a7f3-56c130b8e3c7" providerId="ADAL" clId="{16C6FDBC-45F8-4D30-BDE7-4614011963C8}" dt="2026-05-18T20:11:48.970" v="93" actId="962"/>
          <ac:picMkLst>
            <pc:docMk/>
            <pc:sldMk cId="2373745274" sldId="300"/>
            <ac:picMk id="15" creationId="{D8494695-C58A-12AF-7BE3-3C6F6475B4F8}"/>
          </ac:picMkLst>
        </pc:picChg>
      </pc:sldChg>
      <pc:sldChg chg="modSp mod">
        <pc:chgData name="Taylor H. Brune" userId="cfc20d08-a567-493b-a7f3-56c130b8e3c7" providerId="ADAL" clId="{16C6FDBC-45F8-4D30-BDE7-4614011963C8}" dt="2026-05-18T21:42:22.512" v="810" actId="1076"/>
        <pc:sldMkLst>
          <pc:docMk/>
          <pc:sldMk cId="2611461432" sldId="301"/>
        </pc:sldMkLst>
        <pc:spChg chg="mod">
          <ac:chgData name="Taylor H. Brune" userId="cfc20d08-a567-493b-a7f3-56c130b8e3c7" providerId="ADAL" clId="{16C6FDBC-45F8-4D30-BDE7-4614011963C8}" dt="2026-05-18T21:25:11.784" v="548" actId="1076"/>
          <ac:spMkLst>
            <pc:docMk/>
            <pc:sldMk cId="2611461432" sldId="301"/>
            <ac:spMk id="3" creationId="{F1D32116-0A47-80D8-1277-C934DCC06674}"/>
          </ac:spMkLst>
        </pc:spChg>
        <pc:picChg chg="mod modCrop">
          <ac:chgData name="Taylor H. Brune" userId="cfc20d08-a567-493b-a7f3-56c130b8e3c7" providerId="ADAL" clId="{16C6FDBC-45F8-4D30-BDE7-4614011963C8}" dt="2026-05-18T21:42:22.512" v="810" actId="1076"/>
          <ac:picMkLst>
            <pc:docMk/>
            <pc:sldMk cId="2611461432" sldId="301"/>
            <ac:picMk id="7" creationId="{64C7A9E1-97E8-B0BB-5C39-F44E728224F7}"/>
          </ac:picMkLst>
        </pc:picChg>
      </pc:sldChg>
      <pc:sldChg chg="addSp delSp modSp mod">
        <pc:chgData name="Taylor H. Brune" userId="cfc20d08-a567-493b-a7f3-56c130b8e3c7" providerId="ADAL" clId="{16C6FDBC-45F8-4D30-BDE7-4614011963C8}" dt="2026-05-18T21:33:47.072" v="683" actId="1035"/>
        <pc:sldMkLst>
          <pc:docMk/>
          <pc:sldMk cId="4050608767" sldId="303"/>
        </pc:sldMkLst>
        <pc:spChg chg="add mod">
          <ac:chgData name="Taylor H. Brune" userId="cfc20d08-a567-493b-a7f3-56c130b8e3c7" providerId="ADAL" clId="{16C6FDBC-45F8-4D30-BDE7-4614011963C8}" dt="2026-05-18T21:33:47.072" v="683" actId="1035"/>
          <ac:spMkLst>
            <pc:docMk/>
            <pc:sldMk cId="4050608767" sldId="303"/>
            <ac:spMk id="2" creationId="{B03E5739-38E7-0C36-D638-8BCBF08FB27D}"/>
          </ac:spMkLst>
        </pc:spChg>
        <pc:spChg chg="del">
          <ac:chgData name="Taylor H. Brune" userId="cfc20d08-a567-493b-a7f3-56c130b8e3c7" providerId="ADAL" clId="{16C6FDBC-45F8-4D30-BDE7-4614011963C8}" dt="2026-05-18T20:28:22.938" v="526" actId="478"/>
          <ac:spMkLst>
            <pc:docMk/>
            <pc:sldMk cId="4050608767" sldId="303"/>
            <ac:spMk id="6" creationId="{737CEBA6-ED86-AFA1-8D0F-D73D8FF2C13B}"/>
          </ac:spMkLst>
        </pc:spChg>
        <pc:picChg chg="add mod">
          <ac:chgData name="Taylor H. Brune" userId="cfc20d08-a567-493b-a7f3-56c130b8e3c7" providerId="ADAL" clId="{16C6FDBC-45F8-4D30-BDE7-4614011963C8}" dt="2026-05-18T21:33:47.072" v="683" actId="1035"/>
          <ac:picMkLst>
            <pc:docMk/>
            <pc:sldMk cId="4050608767" sldId="303"/>
            <ac:picMk id="7" creationId="{7BE45DC2-6052-5F96-1CF5-4543D9D8B02A}"/>
          </ac:picMkLst>
        </pc:picChg>
        <pc:picChg chg="mod">
          <ac:chgData name="Taylor H. Brune" userId="cfc20d08-a567-493b-a7f3-56c130b8e3c7" providerId="ADAL" clId="{16C6FDBC-45F8-4D30-BDE7-4614011963C8}" dt="2026-05-18T21:33:47.072" v="683" actId="1035"/>
          <ac:picMkLst>
            <pc:docMk/>
            <pc:sldMk cId="4050608767" sldId="303"/>
            <ac:picMk id="8" creationId="{86313FB1-35DD-6671-5623-6757E3C72FA3}"/>
          </ac:picMkLst>
        </pc:picChg>
      </pc:sldChg>
      <pc:sldChg chg="modSp mod">
        <pc:chgData name="Taylor H. Brune" userId="cfc20d08-a567-493b-a7f3-56c130b8e3c7" providerId="ADAL" clId="{16C6FDBC-45F8-4D30-BDE7-4614011963C8}" dt="2026-05-18T21:29:27.352" v="591" actId="1076"/>
        <pc:sldMkLst>
          <pc:docMk/>
          <pc:sldMk cId="1522968639" sldId="336"/>
        </pc:sldMkLst>
        <pc:spChg chg="mod">
          <ac:chgData name="Taylor H. Brune" userId="cfc20d08-a567-493b-a7f3-56c130b8e3c7" providerId="ADAL" clId="{16C6FDBC-45F8-4D30-BDE7-4614011963C8}" dt="2026-05-18T21:29:27.352" v="591" actId="1076"/>
          <ac:spMkLst>
            <pc:docMk/>
            <pc:sldMk cId="1522968639" sldId="336"/>
            <ac:spMk id="2" creationId="{00000000-0000-0000-0000-000000000000}"/>
          </ac:spMkLst>
        </pc:spChg>
        <pc:picChg chg="mod modCrop">
          <ac:chgData name="Taylor H. Brune" userId="cfc20d08-a567-493b-a7f3-56c130b8e3c7" providerId="ADAL" clId="{16C6FDBC-45F8-4D30-BDE7-4614011963C8}" dt="2026-05-18T21:29:18.252" v="589" actId="1076"/>
          <ac:picMkLst>
            <pc:docMk/>
            <pc:sldMk cId="1522968639" sldId="336"/>
            <ac:picMk id="3" creationId="{C5853B0A-F790-1B3E-4EA0-98317623301C}"/>
          </ac:picMkLst>
        </pc:picChg>
      </pc:sldChg>
      <pc:sldChg chg="modSp mod">
        <pc:chgData name="Taylor H. Brune" userId="cfc20d08-a567-493b-a7f3-56c130b8e3c7" providerId="ADAL" clId="{16C6FDBC-45F8-4D30-BDE7-4614011963C8}" dt="2026-05-18T20:13:50.683" v="119" actId="1076"/>
        <pc:sldMkLst>
          <pc:docMk/>
          <pc:sldMk cId="60569282" sldId="337"/>
        </pc:sldMkLst>
        <pc:spChg chg="mod">
          <ac:chgData name="Taylor H. Brune" userId="cfc20d08-a567-493b-a7f3-56c130b8e3c7" providerId="ADAL" clId="{16C6FDBC-45F8-4D30-BDE7-4614011963C8}" dt="2026-05-18T20:13:14.472" v="106" actId="1076"/>
          <ac:spMkLst>
            <pc:docMk/>
            <pc:sldMk cId="60569282" sldId="337"/>
            <ac:spMk id="15" creationId="{00000000-0000-0000-0000-000000000000}"/>
          </ac:spMkLst>
        </pc:spChg>
        <pc:spChg chg="mod">
          <ac:chgData name="Taylor H. Brune" userId="cfc20d08-a567-493b-a7f3-56c130b8e3c7" providerId="ADAL" clId="{16C6FDBC-45F8-4D30-BDE7-4614011963C8}" dt="2026-05-18T20:13:32.824" v="111" actId="1076"/>
          <ac:spMkLst>
            <pc:docMk/>
            <pc:sldMk cId="60569282" sldId="337"/>
            <ac:spMk id="20" creationId="{00000000-0000-0000-0000-000000000000}"/>
          </ac:spMkLst>
        </pc:spChg>
        <pc:spChg chg="mod">
          <ac:chgData name="Taylor H. Brune" userId="cfc20d08-a567-493b-a7f3-56c130b8e3c7" providerId="ADAL" clId="{16C6FDBC-45F8-4D30-BDE7-4614011963C8}" dt="2026-05-18T20:13:50.683" v="119" actId="1076"/>
          <ac:spMkLst>
            <pc:docMk/>
            <pc:sldMk cId="60569282" sldId="337"/>
            <ac:spMk id="21" creationId="{00000000-0000-0000-0000-000000000000}"/>
          </ac:spMkLst>
        </pc:spChg>
        <pc:picChg chg="mod">
          <ac:chgData name="Taylor H. Brune" userId="cfc20d08-a567-493b-a7f3-56c130b8e3c7" providerId="ADAL" clId="{16C6FDBC-45F8-4D30-BDE7-4614011963C8}" dt="2026-05-18T20:13:45.186" v="118" actId="1076"/>
          <ac:picMkLst>
            <pc:docMk/>
            <pc:sldMk cId="60569282" sldId="337"/>
            <ac:picMk id="1027" creationId="{00000000-0000-0000-0000-000000000000}"/>
          </ac:picMkLst>
        </pc:picChg>
      </pc:sldChg>
      <pc:sldChg chg="delSp modSp mod">
        <pc:chgData name="Taylor H. Brune" userId="cfc20d08-a567-493b-a7f3-56c130b8e3c7" providerId="ADAL" clId="{16C6FDBC-45F8-4D30-BDE7-4614011963C8}" dt="2026-05-18T21:27:15.490" v="566" actId="1076"/>
        <pc:sldMkLst>
          <pc:docMk/>
          <pc:sldMk cId="327214415" sldId="368"/>
        </pc:sldMkLst>
        <pc:spChg chg="mod">
          <ac:chgData name="Taylor H. Brune" userId="cfc20d08-a567-493b-a7f3-56c130b8e3c7" providerId="ADAL" clId="{16C6FDBC-45F8-4D30-BDE7-4614011963C8}" dt="2026-05-18T20:09:29.081" v="85" actId="20577"/>
          <ac:spMkLst>
            <pc:docMk/>
            <pc:sldMk cId="327214415" sldId="368"/>
            <ac:spMk id="2" creationId="{8DECDD3A-7007-4C57-BE7B-F5A97F7C9D9A}"/>
          </ac:spMkLst>
        </pc:spChg>
        <pc:spChg chg="mod">
          <ac:chgData name="Taylor H. Brune" userId="cfc20d08-a567-493b-a7f3-56c130b8e3c7" providerId="ADAL" clId="{16C6FDBC-45F8-4D30-BDE7-4614011963C8}" dt="2026-05-18T21:27:15.490" v="566" actId="1076"/>
          <ac:spMkLst>
            <pc:docMk/>
            <pc:sldMk cId="327214415" sldId="368"/>
            <ac:spMk id="3" creationId="{C8812A98-AE23-4732-B6E3-25DAFBB066B3}"/>
          </ac:spMkLst>
        </pc:spChg>
        <pc:picChg chg="del">
          <ac:chgData name="Taylor H. Brune" userId="cfc20d08-a567-493b-a7f3-56c130b8e3c7" providerId="ADAL" clId="{16C6FDBC-45F8-4D30-BDE7-4614011963C8}" dt="2026-05-18T20:09:39.056" v="86" actId="478"/>
          <ac:picMkLst>
            <pc:docMk/>
            <pc:sldMk cId="327214415" sldId="368"/>
            <ac:picMk id="4" creationId="{885DA205-29FE-A9B5-F451-D0A069A7E848}"/>
          </ac:picMkLst>
        </pc:picChg>
      </pc:sldChg>
      <pc:sldChg chg="delSp modSp mod">
        <pc:chgData name="Taylor H. Brune" userId="cfc20d08-a567-493b-a7f3-56c130b8e3c7" providerId="ADAL" clId="{16C6FDBC-45F8-4D30-BDE7-4614011963C8}" dt="2026-05-18T21:26:41.336" v="559" actId="478"/>
        <pc:sldMkLst>
          <pc:docMk/>
          <pc:sldMk cId="1304338945" sldId="370"/>
        </pc:sldMkLst>
        <pc:spChg chg="mod">
          <ac:chgData name="Taylor H. Brune" userId="cfc20d08-a567-493b-a7f3-56c130b8e3c7" providerId="ADAL" clId="{16C6FDBC-45F8-4D30-BDE7-4614011963C8}" dt="2026-05-18T21:26:40.119" v="558" actId="1076"/>
          <ac:spMkLst>
            <pc:docMk/>
            <pc:sldMk cId="1304338945" sldId="370"/>
            <ac:spMk id="13" creationId="{F1C3A9DD-C93D-4EC3-8233-93F611EF5AFF}"/>
          </ac:spMkLst>
        </pc:spChg>
        <pc:picChg chg="mod">
          <ac:chgData name="Taylor H. Brune" userId="cfc20d08-a567-493b-a7f3-56c130b8e3c7" providerId="ADAL" clId="{16C6FDBC-45F8-4D30-BDE7-4614011963C8}" dt="2026-05-18T21:26:37.918" v="557" actId="1076"/>
          <ac:picMkLst>
            <pc:docMk/>
            <pc:sldMk cId="1304338945" sldId="370"/>
            <ac:picMk id="3" creationId="{2BAE555E-2168-6F73-AF3E-327760D2E209}"/>
          </ac:picMkLst>
        </pc:picChg>
        <pc:picChg chg="del">
          <ac:chgData name="Taylor H. Brune" userId="cfc20d08-a567-493b-a7f3-56c130b8e3c7" providerId="ADAL" clId="{16C6FDBC-45F8-4D30-BDE7-4614011963C8}" dt="2026-05-18T21:26:41.336" v="559" actId="478"/>
          <ac:picMkLst>
            <pc:docMk/>
            <pc:sldMk cId="1304338945" sldId="370"/>
            <ac:picMk id="11" creationId="{3A51D3D8-2C30-4DFC-9B66-19E03919ACE8}"/>
          </ac:picMkLst>
        </pc:picChg>
      </pc:sldChg>
      <pc:sldChg chg="modSp mod">
        <pc:chgData name="Taylor H. Brune" userId="cfc20d08-a567-493b-a7f3-56c130b8e3c7" providerId="ADAL" clId="{16C6FDBC-45F8-4D30-BDE7-4614011963C8}" dt="2026-05-18T21:32:47.320" v="621" actId="1076"/>
        <pc:sldMkLst>
          <pc:docMk/>
          <pc:sldMk cId="1806949233" sldId="372"/>
        </pc:sldMkLst>
        <pc:picChg chg="mod">
          <ac:chgData name="Taylor H. Brune" userId="cfc20d08-a567-493b-a7f3-56c130b8e3c7" providerId="ADAL" clId="{16C6FDBC-45F8-4D30-BDE7-4614011963C8}" dt="2026-05-18T21:32:42.897" v="618" actId="1076"/>
          <ac:picMkLst>
            <pc:docMk/>
            <pc:sldMk cId="1806949233" sldId="372"/>
            <ac:picMk id="9" creationId="{32ECE0AB-A53D-6DA3-07BD-EBC2A2EA7162}"/>
          </ac:picMkLst>
        </pc:picChg>
        <pc:picChg chg="mod">
          <ac:chgData name="Taylor H. Brune" userId="cfc20d08-a567-493b-a7f3-56c130b8e3c7" providerId="ADAL" clId="{16C6FDBC-45F8-4D30-BDE7-4614011963C8}" dt="2026-05-18T21:32:47.320" v="621" actId="1076"/>
          <ac:picMkLst>
            <pc:docMk/>
            <pc:sldMk cId="1806949233" sldId="372"/>
            <ac:picMk id="11" creationId="{BC4167D9-6FF0-40EA-3CAB-C7F1E128C315}"/>
          </ac:picMkLst>
        </pc:picChg>
      </pc:sldChg>
      <pc:sldChg chg="modSp mod">
        <pc:chgData name="Taylor H. Brune" userId="cfc20d08-a567-493b-a7f3-56c130b8e3c7" providerId="ADAL" clId="{16C6FDBC-45F8-4D30-BDE7-4614011963C8}" dt="2026-05-18T21:26:31.214" v="556" actId="14100"/>
        <pc:sldMkLst>
          <pc:docMk/>
          <pc:sldMk cId="2706010405" sldId="373"/>
        </pc:sldMkLst>
        <pc:spChg chg="mod">
          <ac:chgData name="Taylor H. Brune" userId="cfc20d08-a567-493b-a7f3-56c130b8e3c7" providerId="ADAL" clId="{16C6FDBC-45F8-4D30-BDE7-4614011963C8}" dt="2026-05-18T21:26:28.367" v="555" actId="1076"/>
          <ac:spMkLst>
            <pc:docMk/>
            <pc:sldMk cId="2706010405" sldId="373"/>
            <ac:spMk id="4" creationId="{6711D37B-924B-85DC-CBAB-D55224E5CC33}"/>
          </ac:spMkLst>
        </pc:spChg>
        <pc:graphicFrameChg chg="mod">
          <ac:chgData name="Taylor H. Brune" userId="cfc20d08-a567-493b-a7f3-56c130b8e3c7" providerId="ADAL" clId="{16C6FDBC-45F8-4D30-BDE7-4614011963C8}" dt="2026-05-18T21:26:31.214" v="556" actId="14100"/>
          <ac:graphicFrameMkLst>
            <pc:docMk/>
            <pc:sldMk cId="2706010405" sldId="373"/>
            <ac:graphicFrameMk id="2" creationId="{5877B8A3-AA0A-4781-A8D1-D6AABB14AD34}"/>
          </ac:graphicFrameMkLst>
        </pc:graphicFrameChg>
      </pc:sldChg>
      <pc:sldChg chg="modSp mod setBg">
        <pc:chgData name="Taylor H. Brune" userId="cfc20d08-a567-493b-a7f3-56c130b8e3c7" providerId="ADAL" clId="{16C6FDBC-45F8-4D30-BDE7-4614011963C8}" dt="2026-05-18T21:39:19.043" v="781" actId="1036"/>
        <pc:sldMkLst>
          <pc:docMk/>
          <pc:sldMk cId="3872725660" sldId="374"/>
        </pc:sldMkLst>
        <pc:spChg chg="mod">
          <ac:chgData name="Taylor H. Brune" userId="cfc20d08-a567-493b-a7f3-56c130b8e3c7" providerId="ADAL" clId="{16C6FDBC-45F8-4D30-BDE7-4614011963C8}" dt="2026-05-18T21:39:19.043" v="781" actId="1036"/>
          <ac:spMkLst>
            <pc:docMk/>
            <pc:sldMk cId="3872725660" sldId="374"/>
            <ac:spMk id="2" creationId="{56785D4D-7875-294D-4539-99BC3D68BCE8}"/>
          </ac:spMkLst>
        </pc:spChg>
        <pc:spChg chg="mod">
          <ac:chgData name="Taylor H. Brune" userId="cfc20d08-a567-493b-a7f3-56c130b8e3c7" providerId="ADAL" clId="{16C6FDBC-45F8-4D30-BDE7-4614011963C8}" dt="2026-05-18T20:04:03.327" v="15" actId="1076"/>
          <ac:spMkLst>
            <pc:docMk/>
            <pc:sldMk cId="3872725660" sldId="374"/>
            <ac:spMk id="3" creationId="{57BB2625-3C73-B0BC-1F3B-FD8CBEC94168}"/>
          </ac:spMkLst>
        </pc:spChg>
      </pc:sldChg>
      <pc:sldChg chg="delSp mod">
        <pc:chgData name="Taylor H. Brune" userId="cfc20d08-a567-493b-a7f3-56c130b8e3c7" providerId="ADAL" clId="{16C6FDBC-45F8-4D30-BDE7-4614011963C8}" dt="2026-05-18T20:27:58.654" v="521" actId="478"/>
        <pc:sldMkLst>
          <pc:docMk/>
          <pc:sldMk cId="3288646680" sldId="375"/>
        </pc:sldMkLst>
        <pc:spChg chg="del">
          <ac:chgData name="Taylor H. Brune" userId="cfc20d08-a567-493b-a7f3-56c130b8e3c7" providerId="ADAL" clId="{16C6FDBC-45F8-4D30-BDE7-4614011963C8}" dt="2026-05-18T20:27:50.463" v="520" actId="478"/>
          <ac:spMkLst>
            <pc:docMk/>
            <pc:sldMk cId="3288646680" sldId="375"/>
            <ac:spMk id="5" creationId="{479DA2DC-E44E-0128-BB33-EF28243EC0A6}"/>
          </ac:spMkLst>
        </pc:spChg>
        <pc:spChg chg="del">
          <ac:chgData name="Taylor H. Brune" userId="cfc20d08-a567-493b-a7f3-56c130b8e3c7" providerId="ADAL" clId="{16C6FDBC-45F8-4D30-BDE7-4614011963C8}" dt="2026-05-18T20:27:58.654" v="521" actId="478"/>
          <ac:spMkLst>
            <pc:docMk/>
            <pc:sldMk cId="3288646680" sldId="375"/>
            <ac:spMk id="6" creationId="{65142629-A42B-C2E1-BE03-093990A7F4B2}"/>
          </ac:spMkLst>
        </pc:spChg>
      </pc:sldChg>
      <pc:sldChg chg="modSp mod">
        <pc:chgData name="Taylor H. Brune" userId="cfc20d08-a567-493b-a7f3-56c130b8e3c7" providerId="ADAL" clId="{16C6FDBC-45F8-4D30-BDE7-4614011963C8}" dt="2026-05-18T21:36:19.155" v="715" actId="1037"/>
        <pc:sldMkLst>
          <pc:docMk/>
          <pc:sldMk cId="2827111078" sldId="376"/>
        </pc:sldMkLst>
        <pc:spChg chg="mod">
          <ac:chgData name="Taylor H. Brune" userId="cfc20d08-a567-493b-a7f3-56c130b8e3c7" providerId="ADAL" clId="{16C6FDBC-45F8-4D30-BDE7-4614011963C8}" dt="2026-05-18T21:36:14.115" v="707" actId="1076"/>
          <ac:spMkLst>
            <pc:docMk/>
            <pc:sldMk cId="2827111078" sldId="376"/>
            <ac:spMk id="6" creationId="{C5E14570-4084-2F7D-09CD-21D404ED1F4D}"/>
          </ac:spMkLst>
        </pc:spChg>
        <pc:picChg chg="mod ord">
          <ac:chgData name="Taylor H. Brune" userId="cfc20d08-a567-493b-a7f3-56c130b8e3c7" providerId="ADAL" clId="{16C6FDBC-45F8-4D30-BDE7-4614011963C8}" dt="2026-05-18T21:36:19.155" v="715" actId="1037"/>
          <ac:picMkLst>
            <pc:docMk/>
            <pc:sldMk cId="2827111078" sldId="376"/>
            <ac:picMk id="8" creationId="{EE93F0DE-8A71-8211-9C6B-171916650C8C}"/>
          </ac:picMkLst>
        </pc:picChg>
      </pc:sldChg>
      <pc:sldChg chg="addSp delSp modSp mod">
        <pc:chgData name="Taylor H. Brune" userId="cfc20d08-a567-493b-a7f3-56c130b8e3c7" providerId="ADAL" clId="{16C6FDBC-45F8-4D30-BDE7-4614011963C8}" dt="2026-05-18T21:37:04.203" v="730"/>
        <pc:sldMkLst>
          <pc:docMk/>
          <pc:sldMk cId="2781828097" sldId="377"/>
        </pc:sldMkLst>
        <pc:spChg chg="add mod">
          <ac:chgData name="Taylor H. Brune" userId="cfc20d08-a567-493b-a7f3-56c130b8e3c7" providerId="ADAL" clId="{16C6FDBC-45F8-4D30-BDE7-4614011963C8}" dt="2026-05-18T21:37:04.203" v="730"/>
          <ac:spMkLst>
            <pc:docMk/>
            <pc:sldMk cId="2781828097" sldId="377"/>
            <ac:spMk id="3" creationId="{0A8D48A0-A0F1-BCDB-BCF8-A147FB05CFC1}"/>
          </ac:spMkLst>
        </pc:spChg>
        <pc:spChg chg="del">
          <ac:chgData name="Taylor H. Brune" userId="cfc20d08-a567-493b-a7f3-56c130b8e3c7" providerId="ADAL" clId="{16C6FDBC-45F8-4D30-BDE7-4614011963C8}" dt="2026-05-18T21:37:03.824" v="729" actId="478"/>
          <ac:spMkLst>
            <pc:docMk/>
            <pc:sldMk cId="2781828097" sldId="377"/>
            <ac:spMk id="6" creationId="{73744B91-C12E-AA6F-6F15-8FEBF108A6F3}"/>
          </ac:spMkLst>
        </pc:spChg>
        <pc:picChg chg="add del mod">
          <ac:chgData name="Taylor H. Brune" userId="cfc20d08-a567-493b-a7f3-56c130b8e3c7" providerId="ADAL" clId="{16C6FDBC-45F8-4D30-BDE7-4614011963C8}" dt="2026-05-18T21:36:55.252" v="728" actId="478"/>
          <ac:picMkLst>
            <pc:docMk/>
            <pc:sldMk cId="2781828097" sldId="377"/>
            <ac:picMk id="2" creationId="{10876D4E-71EB-4E12-83D0-D96AE96CB3CD}"/>
          </ac:picMkLst>
        </pc:picChg>
        <pc:picChg chg="mod ord">
          <ac:chgData name="Taylor H. Brune" userId="cfc20d08-a567-493b-a7f3-56c130b8e3c7" providerId="ADAL" clId="{16C6FDBC-45F8-4D30-BDE7-4614011963C8}" dt="2026-05-18T21:36:54.119" v="727" actId="167"/>
          <ac:picMkLst>
            <pc:docMk/>
            <pc:sldMk cId="2781828097" sldId="377"/>
            <ac:picMk id="8" creationId="{8D6E9F6D-629B-D5AD-066D-CF6B98F5387F}"/>
          </ac:picMkLst>
        </pc:picChg>
      </pc:sldChg>
      <pc:sldChg chg="addSp delSp modSp mod">
        <pc:chgData name="Taylor H. Brune" userId="cfc20d08-a567-493b-a7f3-56c130b8e3c7" providerId="ADAL" clId="{16C6FDBC-45F8-4D30-BDE7-4614011963C8}" dt="2026-05-18T21:37:38.247" v="740" actId="478"/>
        <pc:sldMkLst>
          <pc:docMk/>
          <pc:sldMk cId="2974792674" sldId="378"/>
        </pc:sldMkLst>
        <pc:spChg chg="add mod">
          <ac:chgData name="Taylor H. Brune" userId="cfc20d08-a567-493b-a7f3-56c130b8e3c7" providerId="ADAL" clId="{16C6FDBC-45F8-4D30-BDE7-4614011963C8}" dt="2026-05-18T21:37:08.292" v="732"/>
          <ac:spMkLst>
            <pc:docMk/>
            <pc:sldMk cId="2974792674" sldId="378"/>
            <ac:spMk id="2" creationId="{5955A761-0B8A-EACA-653A-1EAAC51048EA}"/>
          </ac:spMkLst>
        </pc:spChg>
        <pc:spChg chg="del">
          <ac:chgData name="Taylor H. Brune" userId="cfc20d08-a567-493b-a7f3-56c130b8e3c7" providerId="ADAL" clId="{16C6FDBC-45F8-4D30-BDE7-4614011963C8}" dt="2026-05-18T21:37:07.927" v="731" actId="478"/>
          <ac:spMkLst>
            <pc:docMk/>
            <pc:sldMk cId="2974792674" sldId="378"/>
            <ac:spMk id="6" creationId="{B4857E36-2660-5F5B-E972-E9F16CDBAA33}"/>
          </ac:spMkLst>
        </pc:spChg>
        <pc:picChg chg="add del mod">
          <ac:chgData name="Taylor H. Brune" userId="cfc20d08-a567-493b-a7f3-56c130b8e3c7" providerId="ADAL" clId="{16C6FDBC-45F8-4D30-BDE7-4614011963C8}" dt="2026-05-18T21:37:38.247" v="740" actId="478"/>
          <ac:picMkLst>
            <pc:docMk/>
            <pc:sldMk cId="2974792674" sldId="378"/>
            <ac:picMk id="3" creationId="{764DA9AE-3702-6A57-0F23-41D98EFA648F}"/>
          </ac:picMkLst>
        </pc:picChg>
        <pc:picChg chg="mod ord">
          <ac:chgData name="Taylor H. Brune" userId="cfc20d08-a567-493b-a7f3-56c130b8e3c7" providerId="ADAL" clId="{16C6FDBC-45F8-4D30-BDE7-4614011963C8}" dt="2026-05-18T21:37:36.687" v="739" actId="167"/>
          <ac:picMkLst>
            <pc:docMk/>
            <pc:sldMk cId="2974792674" sldId="378"/>
            <ac:picMk id="8" creationId="{1199324B-D1CF-47B2-A4EB-53D80B9E521B}"/>
          </ac:picMkLst>
        </pc:picChg>
        <pc:picChg chg="mod">
          <ac:chgData name="Taylor H. Brune" userId="cfc20d08-a567-493b-a7f3-56c130b8e3c7" providerId="ADAL" clId="{16C6FDBC-45F8-4D30-BDE7-4614011963C8}" dt="2026-05-18T20:19:45.586" v="127" actId="962"/>
          <ac:picMkLst>
            <pc:docMk/>
            <pc:sldMk cId="2974792674" sldId="378"/>
            <ac:picMk id="11" creationId="{B5571752-BFAA-C131-E958-6DDED617AD62}"/>
          </ac:picMkLst>
        </pc:picChg>
        <pc:picChg chg="mod">
          <ac:chgData name="Taylor H. Brune" userId="cfc20d08-a567-493b-a7f3-56c130b8e3c7" providerId="ADAL" clId="{16C6FDBC-45F8-4D30-BDE7-4614011963C8}" dt="2026-05-18T20:19:46.367" v="128" actId="962"/>
          <ac:picMkLst>
            <pc:docMk/>
            <pc:sldMk cId="2974792674" sldId="378"/>
            <ac:picMk id="13" creationId="{D5F0A960-8152-8584-FA42-AFCB599FBBA3}"/>
          </ac:picMkLst>
        </pc:picChg>
      </pc:sldChg>
      <pc:sldChg chg="modSp mod">
        <pc:chgData name="Taylor H. Brune" userId="cfc20d08-a567-493b-a7f3-56c130b8e3c7" providerId="ADAL" clId="{16C6FDBC-45F8-4D30-BDE7-4614011963C8}" dt="2026-05-18T21:26:20.847" v="554" actId="1076"/>
        <pc:sldMkLst>
          <pc:docMk/>
          <pc:sldMk cId="540544885" sldId="379"/>
        </pc:sldMkLst>
        <pc:spChg chg="mod">
          <ac:chgData name="Taylor H. Brune" userId="cfc20d08-a567-493b-a7f3-56c130b8e3c7" providerId="ADAL" clId="{16C6FDBC-45F8-4D30-BDE7-4614011963C8}" dt="2026-05-18T21:26:20.847" v="554" actId="1076"/>
          <ac:spMkLst>
            <pc:docMk/>
            <pc:sldMk cId="540544885" sldId="379"/>
            <ac:spMk id="2" creationId="{173020F4-4C97-2D2D-6954-7B5B8BABD40B}"/>
          </ac:spMkLst>
        </pc:spChg>
        <pc:picChg chg="mod">
          <ac:chgData name="Taylor H. Brune" userId="cfc20d08-a567-493b-a7f3-56c130b8e3c7" providerId="ADAL" clId="{16C6FDBC-45F8-4D30-BDE7-4614011963C8}" dt="2026-05-18T20:07:27.625" v="82" actId="1076"/>
          <ac:picMkLst>
            <pc:docMk/>
            <pc:sldMk cId="540544885" sldId="379"/>
            <ac:picMk id="6146" creationId="{A83659F9-8A07-B5A3-5E03-169E4FA3EBF6}"/>
          </ac:picMkLst>
        </pc:picChg>
      </pc:sldChg>
      <pc:sldChg chg="addSp delSp modSp mod">
        <pc:chgData name="Taylor H. Brune" userId="cfc20d08-a567-493b-a7f3-56c130b8e3c7" providerId="ADAL" clId="{16C6FDBC-45F8-4D30-BDE7-4614011963C8}" dt="2026-05-18T21:38:11.969" v="745" actId="732"/>
        <pc:sldMkLst>
          <pc:docMk/>
          <pc:sldMk cId="3330878165" sldId="380"/>
        </pc:sldMkLst>
        <pc:spChg chg="add mod">
          <ac:chgData name="Taylor H. Brune" userId="cfc20d08-a567-493b-a7f3-56c130b8e3c7" providerId="ADAL" clId="{16C6FDBC-45F8-4D30-BDE7-4614011963C8}" dt="2026-05-18T21:37:52.316" v="742"/>
          <ac:spMkLst>
            <pc:docMk/>
            <pc:sldMk cId="3330878165" sldId="380"/>
            <ac:spMk id="2" creationId="{DBB2B0E4-89FC-884F-D076-932C1FE8D3E3}"/>
          </ac:spMkLst>
        </pc:spChg>
        <pc:spChg chg="del">
          <ac:chgData name="Taylor H. Brune" userId="cfc20d08-a567-493b-a7f3-56c130b8e3c7" providerId="ADAL" clId="{16C6FDBC-45F8-4D30-BDE7-4614011963C8}" dt="2026-05-18T21:37:51.939" v="741" actId="478"/>
          <ac:spMkLst>
            <pc:docMk/>
            <pc:sldMk cId="3330878165" sldId="380"/>
            <ac:spMk id="6" creationId="{3DA6F503-92EA-2471-51C1-3FCEEDDA0B95}"/>
          </ac:spMkLst>
        </pc:spChg>
        <pc:picChg chg="mod modCrop">
          <ac:chgData name="Taylor H. Brune" userId="cfc20d08-a567-493b-a7f3-56c130b8e3c7" providerId="ADAL" clId="{16C6FDBC-45F8-4D30-BDE7-4614011963C8}" dt="2026-05-18T21:38:11.969" v="745" actId="732"/>
          <ac:picMkLst>
            <pc:docMk/>
            <pc:sldMk cId="3330878165" sldId="380"/>
            <ac:picMk id="3" creationId="{6E230F0B-3C38-6380-AF10-1E24070680A0}"/>
          </ac:picMkLst>
        </pc:picChg>
      </pc:sldChg>
      <pc:sldChg chg="modSp mod setBg">
        <pc:chgData name="Taylor H. Brune" userId="cfc20d08-a567-493b-a7f3-56c130b8e3c7" providerId="ADAL" clId="{16C6FDBC-45F8-4D30-BDE7-4614011963C8}" dt="2026-05-18T21:24:45.579" v="546" actId="14100"/>
        <pc:sldMkLst>
          <pc:docMk/>
          <pc:sldMk cId="2375159133" sldId="382"/>
        </pc:sldMkLst>
        <pc:picChg chg="mod">
          <ac:chgData name="Taylor H. Brune" userId="cfc20d08-a567-493b-a7f3-56c130b8e3c7" providerId="ADAL" clId="{16C6FDBC-45F8-4D30-BDE7-4614011963C8}" dt="2026-05-18T21:24:45.579" v="546" actId="14100"/>
          <ac:picMkLst>
            <pc:docMk/>
            <pc:sldMk cId="2375159133" sldId="382"/>
            <ac:picMk id="3" creationId="{F4433143-6541-2133-649E-5BAD51E00CE4}"/>
          </ac:picMkLst>
        </pc:picChg>
      </pc:sldChg>
      <pc:sldChg chg="del">
        <pc:chgData name="Taylor H. Brune" userId="cfc20d08-a567-493b-a7f3-56c130b8e3c7" providerId="ADAL" clId="{16C6FDBC-45F8-4D30-BDE7-4614011963C8}" dt="2026-05-18T20:24:55.679" v="360" actId="47"/>
        <pc:sldMkLst>
          <pc:docMk/>
          <pc:sldMk cId="348187758" sldId="383"/>
        </pc:sldMkLst>
      </pc:sldChg>
      <pc:sldChg chg="modSp mod">
        <pc:chgData name="Taylor H. Brune" userId="cfc20d08-a567-493b-a7f3-56c130b8e3c7" providerId="ADAL" clId="{16C6FDBC-45F8-4D30-BDE7-4614011963C8}" dt="2026-05-18T21:23:59.024" v="538" actId="1076"/>
        <pc:sldMkLst>
          <pc:docMk/>
          <pc:sldMk cId="207155990" sldId="384"/>
        </pc:sldMkLst>
        <pc:picChg chg="mod">
          <ac:chgData name="Taylor H. Brune" userId="cfc20d08-a567-493b-a7f3-56c130b8e3c7" providerId="ADAL" clId="{16C6FDBC-45F8-4D30-BDE7-4614011963C8}" dt="2026-05-18T20:11:54.588" v="100" actId="962"/>
          <ac:picMkLst>
            <pc:docMk/>
            <pc:sldMk cId="207155990" sldId="384"/>
            <ac:picMk id="4" creationId="{1E2B90B7-A9D4-A9CE-6562-5DA26BA81E1E}"/>
          </ac:picMkLst>
        </pc:picChg>
        <pc:picChg chg="mod">
          <ac:chgData name="Taylor H. Brune" userId="cfc20d08-a567-493b-a7f3-56c130b8e3c7" providerId="ADAL" clId="{16C6FDBC-45F8-4D30-BDE7-4614011963C8}" dt="2026-05-18T21:23:59.024" v="538" actId="1076"/>
          <ac:picMkLst>
            <pc:docMk/>
            <pc:sldMk cId="207155990" sldId="384"/>
            <ac:picMk id="11" creationId="{F94EE9E2-37E8-C158-BD8C-1DA9D6AD9C8E}"/>
          </ac:picMkLst>
        </pc:picChg>
      </pc:sldChg>
      <pc:sldChg chg="modSp del mod">
        <pc:chgData name="Taylor H. Brune" userId="cfc20d08-a567-493b-a7f3-56c130b8e3c7" providerId="ADAL" clId="{16C6FDBC-45F8-4D30-BDE7-4614011963C8}" dt="2026-05-18T21:32:34.345" v="615" actId="47"/>
        <pc:sldMkLst>
          <pc:docMk/>
          <pc:sldMk cId="1591098630" sldId="385"/>
        </pc:sldMkLst>
        <pc:graphicFrameChg chg="mod">
          <ac:chgData name="Taylor H. Brune" userId="cfc20d08-a567-493b-a7f3-56c130b8e3c7" providerId="ADAL" clId="{16C6FDBC-45F8-4D30-BDE7-4614011963C8}" dt="2026-05-18T20:14:23.390" v="121" actId="14100"/>
          <ac:graphicFrameMkLst>
            <pc:docMk/>
            <pc:sldMk cId="1591098630" sldId="385"/>
            <ac:graphicFrameMk id="5" creationId="{876EE7FE-E86C-B78E-C154-927753E9D785}"/>
          </ac:graphicFrameMkLst>
        </pc:graphicFrameChg>
      </pc:sldChg>
      <pc:sldChg chg="addSp modSp mod">
        <pc:chgData name="Taylor H. Brune" userId="cfc20d08-a567-493b-a7f3-56c130b8e3c7" providerId="ADAL" clId="{16C6FDBC-45F8-4D30-BDE7-4614011963C8}" dt="2026-05-18T21:35:01.039" v="693" actId="962"/>
        <pc:sldMkLst>
          <pc:docMk/>
          <pc:sldMk cId="2530650516" sldId="386"/>
        </pc:sldMkLst>
        <pc:spChg chg="add mod">
          <ac:chgData name="Taylor H. Brune" userId="cfc20d08-a567-493b-a7f3-56c130b8e3c7" providerId="ADAL" clId="{16C6FDBC-45F8-4D30-BDE7-4614011963C8}" dt="2026-05-18T21:34:23.537" v="686" actId="14100"/>
          <ac:spMkLst>
            <pc:docMk/>
            <pc:sldMk cId="2530650516" sldId="386"/>
            <ac:spMk id="2" creationId="{6CA7A795-A059-B2D1-ABE2-B47B6D0C2A9A}"/>
          </ac:spMkLst>
        </pc:spChg>
        <pc:picChg chg="mod">
          <ac:chgData name="Taylor H. Brune" userId="cfc20d08-a567-493b-a7f3-56c130b8e3c7" providerId="ADAL" clId="{16C6FDBC-45F8-4D30-BDE7-4614011963C8}" dt="2026-05-18T20:19:39.976" v="124" actId="962"/>
          <ac:picMkLst>
            <pc:docMk/>
            <pc:sldMk cId="2530650516" sldId="386"/>
            <ac:picMk id="8" creationId="{B787DC61-686D-2044-62C1-87E06F4F889A}"/>
          </ac:picMkLst>
        </pc:picChg>
        <pc:picChg chg="add mod">
          <ac:chgData name="Taylor H. Brune" userId="cfc20d08-a567-493b-a7f3-56c130b8e3c7" providerId="ADAL" clId="{16C6FDBC-45F8-4D30-BDE7-4614011963C8}" dt="2026-05-18T21:35:01.039" v="693" actId="962"/>
          <ac:picMkLst>
            <pc:docMk/>
            <pc:sldMk cId="2530650516" sldId="386"/>
            <ac:picMk id="9" creationId="{B4D834C6-FD52-C602-8A1F-F4DE1EA9806E}"/>
          </ac:picMkLst>
        </pc:picChg>
        <pc:picChg chg="mod">
          <ac:chgData name="Taylor H. Brune" userId="cfc20d08-a567-493b-a7f3-56c130b8e3c7" providerId="ADAL" clId="{16C6FDBC-45F8-4D30-BDE7-4614011963C8}" dt="2026-05-18T20:19:41.846" v="125" actId="962"/>
          <ac:picMkLst>
            <pc:docMk/>
            <pc:sldMk cId="2530650516" sldId="386"/>
            <ac:picMk id="10" creationId="{921D358D-BA9A-BB3B-D581-22C437D6227B}"/>
          </ac:picMkLst>
        </pc:picChg>
        <pc:picChg chg="mod">
          <ac:chgData name="Taylor H. Brune" userId="cfc20d08-a567-493b-a7f3-56c130b8e3c7" providerId="ADAL" clId="{16C6FDBC-45F8-4D30-BDE7-4614011963C8}" dt="2026-05-18T20:19:42.616" v="126" actId="962"/>
          <ac:picMkLst>
            <pc:docMk/>
            <pc:sldMk cId="2530650516" sldId="386"/>
            <ac:picMk id="12" creationId="{F9DD13CC-2E61-1DB2-73E0-BCF3A9090F0D}"/>
          </ac:picMkLst>
        </pc:picChg>
      </pc:sldChg>
      <pc:sldChg chg="modSp mod">
        <pc:chgData name="Taylor H. Brune" userId="cfc20d08-a567-493b-a7f3-56c130b8e3c7" providerId="ADAL" clId="{16C6FDBC-45F8-4D30-BDE7-4614011963C8}" dt="2026-05-18T21:35:13.858" v="694" actId="1076"/>
        <pc:sldMkLst>
          <pc:docMk/>
          <pc:sldMk cId="3247892361" sldId="387"/>
        </pc:sldMkLst>
        <pc:spChg chg="mod">
          <ac:chgData name="Taylor H. Brune" userId="cfc20d08-a567-493b-a7f3-56c130b8e3c7" providerId="ADAL" clId="{16C6FDBC-45F8-4D30-BDE7-4614011963C8}" dt="2026-05-18T21:35:13.858" v="694" actId="1076"/>
          <ac:spMkLst>
            <pc:docMk/>
            <pc:sldMk cId="3247892361" sldId="387"/>
            <ac:spMk id="3" creationId="{1C962C10-D205-E6FC-38C0-72220B62CF64}"/>
          </ac:spMkLst>
        </pc:spChg>
      </pc:sldChg>
      <pc:sldChg chg="modSp mod">
        <pc:chgData name="Taylor H. Brune" userId="cfc20d08-a567-493b-a7f3-56c130b8e3c7" providerId="ADAL" clId="{16C6FDBC-45F8-4D30-BDE7-4614011963C8}" dt="2026-05-18T21:26:04.585" v="553" actId="20577"/>
        <pc:sldMkLst>
          <pc:docMk/>
          <pc:sldMk cId="2729488840" sldId="390"/>
        </pc:sldMkLst>
        <pc:spChg chg="mod">
          <ac:chgData name="Taylor H. Brune" userId="cfc20d08-a567-493b-a7f3-56c130b8e3c7" providerId="ADAL" clId="{16C6FDBC-45F8-4D30-BDE7-4614011963C8}" dt="2026-05-18T21:25:28.938" v="550" actId="1076"/>
          <ac:spMkLst>
            <pc:docMk/>
            <pc:sldMk cId="2729488840" sldId="390"/>
            <ac:spMk id="3" creationId="{906B1531-3E3B-62B5-875D-D17DB0E33B8A}"/>
          </ac:spMkLst>
        </pc:spChg>
        <pc:graphicFrameChg chg="mod">
          <ac:chgData name="Taylor H. Brune" userId="cfc20d08-a567-493b-a7f3-56c130b8e3c7" providerId="ADAL" clId="{16C6FDBC-45F8-4D30-BDE7-4614011963C8}" dt="2026-05-18T21:26:04.585" v="553" actId="20577"/>
          <ac:graphicFrameMkLst>
            <pc:docMk/>
            <pc:sldMk cId="2729488840" sldId="390"/>
            <ac:graphicFrameMk id="7" creationId="{00000000-0008-0000-0000-000002000000}"/>
          </ac:graphicFrameMkLst>
        </pc:graphicFrameChg>
      </pc:sldChg>
      <pc:sldChg chg="modSp mod">
        <pc:chgData name="Taylor H. Brune" userId="cfc20d08-a567-493b-a7f3-56c130b8e3c7" providerId="ADAL" clId="{16C6FDBC-45F8-4D30-BDE7-4614011963C8}" dt="2026-05-18T21:29:39.617" v="593" actId="14100"/>
        <pc:sldMkLst>
          <pc:docMk/>
          <pc:sldMk cId="337946356" sldId="391"/>
        </pc:sldMkLst>
        <pc:picChg chg="mod">
          <ac:chgData name="Taylor H. Brune" userId="cfc20d08-a567-493b-a7f3-56c130b8e3c7" providerId="ADAL" clId="{16C6FDBC-45F8-4D30-BDE7-4614011963C8}" dt="2026-05-18T21:29:39.617" v="593" actId="14100"/>
          <ac:picMkLst>
            <pc:docMk/>
            <pc:sldMk cId="337946356" sldId="391"/>
            <ac:picMk id="4" creationId="{13688CE6-600A-C749-2F0F-11F704657104}"/>
          </ac:picMkLst>
        </pc:picChg>
      </pc:sldChg>
      <pc:sldChg chg="addSp delSp modSp mod">
        <pc:chgData name="Taylor H. Brune" userId="cfc20d08-a567-493b-a7f3-56c130b8e3c7" providerId="ADAL" clId="{16C6FDBC-45F8-4D30-BDE7-4614011963C8}" dt="2026-05-18T21:32:27.353" v="614" actId="1076"/>
        <pc:sldMkLst>
          <pc:docMk/>
          <pc:sldMk cId="4238528299" sldId="392"/>
        </pc:sldMkLst>
        <pc:spChg chg="add mod">
          <ac:chgData name="Taylor H. Brune" userId="cfc20d08-a567-493b-a7f3-56c130b8e3c7" providerId="ADAL" clId="{16C6FDBC-45F8-4D30-BDE7-4614011963C8}" dt="2026-05-18T21:32:23.454" v="613" actId="962"/>
          <ac:spMkLst>
            <pc:docMk/>
            <pc:sldMk cId="4238528299" sldId="392"/>
            <ac:spMk id="2" creationId="{9474C4E3-9073-2961-3747-DD1246CFA710}"/>
          </ac:spMkLst>
        </pc:spChg>
        <pc:spChg chg="add del mod ord">
          <ac:chgData name="Taylor H. Brune" userId="cfc20d08-a567-493b-a7f3-56c130b8e3c7" providerId="ADAL" clId="{16C6FDBC-45F8-4D30-BDE7-4614011963C8}" dt="2026-05-18T21:32:27.353" v="614" actId="1076"/>
          <ac:spMkLst>
            <pc:docMk/>
            <pc:sldMk cId="4238528299" sldId="392"/>
            <ac:spMk id="4" creationId="{7480459F-AFE9-44A7-96E0-865004C0EB4D}"/>
          </ac:spMkLst>
        </pc:spChg>
        <pc:picChg chg="mod modCrop">
          <ac:chgData name="Taylor H. Brune" userId="cfc20d08-a567-493b-a7f3-56c130b8e3c7" providerId="ADAL" clId="{16C6FDBC-45F8-4D30-BDE7-4614011963C8}" dt="2026-05-18T21:31:20.200" v="605" actId="732"/>
          <ac:picMkLst>
            <pc:docMk/>
            <pc:sldMk cId="4238528299" sldId="392"/>
            <ac:picMk id="3" creationId="{AB8D9F62-C84D-98FB-AF10-EE6444EC5BBB}"/>
          </ac:picMkLst>
        </pc:picChg>
      </pc:sldChg>
      <pc:sldChg chg="addSp delSp modSp mod">
        <pc:chgData name="Taylor H. Brune" userId="cfc20d08-a567-493b-a7f3-56c130b8e3c7" providerId="ADAL" clId="{16C6FDBC-45F8-4D30-BDE7-4614011963C8}" dt="2026-05-18T20:26:45.897" v="512" actId="1076"/>
        <pc:sldMkLst>
          <pc:docMk/>
          <pc:sldMk cId="1953474638" sldId="393"/>
        </pc:sldMkLst>
        <pc:graphicFrameChg chg="add mod modGraphic">
          <ac:chgData name="Taylor H. Brune" userId="cfc20d08-a567-493b-a7f3-56c130b8e3c7" providerId="ADAL" clId="{16C6FDBC-45F8-4D30-BDE7-4614011963C8}" dt="2026-05-18T20:26:45.897" v="512" actId="1076"/>
          <ac:graphicFrameMkLst>
            <pc:docMk/>
            <pc:sldMk cId="1953474638" sldId="393"/>
            <ac:graphicFrameMk id="3" creationId="{3F8B0CD2-E297-304E-BC8E-6BC043519893}"/>
          </ac:graphicFrameMkLst>
        </pc:graphicFrameChg>
        <pc:picChg chg="del">
          <ac:chgData name="Taylor H. Brune" userId="cfc20d08-a567-493b-a7f3-56c130b8e3c7" providerId="ADAL" clId="{16C6FDBC-45F8-4D30-BDE7-4614011963C8}" dt="2026-05-18T20:26:39.305" v="511" actId="478"/>
          <ac:picMkLst>
            <pc:docMk/>
            <pc:sldMk cId="1953474638" sldId="393"/>
            <ac:picMk id="5" creationId="{025D68BB-E310-98C6-3D3E-F639C3B16AC2}"/>
          </ac:picMkLst>
        </pc:picChg>
      </pc:sldChg>
      <pc:sldChg chg="delSp modSp mod">
        <pc:chgData name="Taylor H. Brune" userId="cfc20d08-a567-493b-a7f3-56c130b8e3c7" providerId="ADAL" clId="{16C6FDBC-45F8-4D30-BDE7-4614011963C8}" dt="2026-05-18T21:33:30.883" v="628" actId="1076"/>
        <pc:sldMkLst>
          <pc:docMk/>
          <pc:sldMk cId="3996712184" sldId="394"/>
        </pc:sldMkLst>
        <pc:spChg chg="del">
          <ac:chgData name="Taylor H. Brune" userId="cfc20d08-a567-493b-a7f3-56c130b8e3c7" providerId="ADAL" clId="{16C6FDBC-45F8-4D30-BDE7-4614011963C8}" dt="2026-05-18T20:28:14.658" v="524" actId="478"/>
          <ac:spMkLst>
            <pc:docMk/>
            <pc:sldMk cId="3996712184" sldId="394"/>
            <ac:spMk id="6" creationId="{86E2B58D-EDF9-609E-43D9-ABD62FE4F473}"/>
          </ac:spMkLst>
        </pc:spChg>
        <pc:spChg chg="mod">
          <ac:chgData name="Taylor H. Brune" userId="cfc20d08-a567-493b-a7f3-56c130b8e3c7" providerId="ADAL" clId="{16C6FDBC-45F8-4D30-BDE7-4614011963C8}" dt="2026-05-18T21:33:30.883" v="628" actId="1076"/>
          <ac:spMkLst>
            <pc:docMk/>
            <pc:sldMk cId="3996712184" sldId="394"/>
            <ac:spMk id="9" creationId="{E67E591A-9E25-E70E-7372-1A312D78C442}"/>
          </ac:spMkLst>
        </pc:spChg>
        <pc:picChg chg="mod">
          <ac:chgData name="Taylor H. Brune" userId="cfc20d08-a567-493b-a7f3-56c130b8e3c7" providerId="ADAL" clId="{16C6FDBC-45F8-4D30-BDE7-4614011963C8}" dt="2026-05-18T20:11:50.747" v="95" actId="962"/>
          <ac:picMkLst>
            <pc:docMk/>
            <pc:sldMk cId="3996712184" sldId="394"/>
            <ac:picMk id="7" creationId="{EDC29550-541A-4E3E-20B3-183B2306249D}"/>
          </ac:picMkLst>
        </pc:picChg>
        <pc:picChg chg="mod">
          <ac:chgData name="Taylor H. Brune" userId="cfc20d08-a567-493b-a7f3-56c130b8e3c7" providerId="ADAL" clId="{16C6FDBC-45F8-4D30-BDE7-4614011963C8}" dt="2026-05-18T20:11:53.553" v="99" actId="962"/>
          <ac:picMkLst>
            <pc:docMk/>
            <pc:sldMk cId="3996712184" sldId="394"/>
            <ac:picMk id="10" creationId="{FD6CF195-2448-FB96-99C1-26FE357B1ABD}"/>
          </ac:picMkLst>
        </pc:picChg>
        <pc:picChg chg="mod">
          <ac:chgData name="Taylor H. Brune" userId="cfc20d08-a567-493b-a7f3-56c130b8e3c7" providerId="ADAL" clId="{16C6FDBC-45F8-4D30-BDE7-4614011963C8}" dt="2026-05-18T20:11:52.870" v="98" actId="962"/>
          <ac:picMkLst>
            <pc:docMk/>
            <pc:sldMk cId="3996712184" sldId="394"/>
            <ac:picMk id="12" creationId="{679C8EB5-108A-21B7-CB84-B65E4100D5DB}"/>
          </ac:picMkLst>
        </pc:picChg>
        <pc:picChg chg="mod">
          <ac:chgData name="Taylor H. Brune" userId="cfc20d08-a567-493b-a7f3-56c130b8e3c7" providerId="ADAL" clId="{16C6FDBC-45F8-4D30-BDE7-4614011963C8}" dt="2026-05-18T20:11:51.357" v="96" actId="962"/>
          <ac:picMkLst>
            <pc:docMk/>
            <pc:sldMk cId="3996712184" sldId="394"/>
            <ac:picMk id="14" creationId="{36CE1645-F8FE-CE5B-5287-EB485C32CAAB}"/>
          </ac:picMkLst>
        </pc:picChg>
        <pc:picChg chg="mod">
          <ac:chgData name="Taylor H. Brune" userId="cfc20d08-a567-493b-a7f3-56c130b8e3c7" providerId="ADAL" clId="{16C6FDBC-45F8-4D30-BDE7-4614011963C8}" dt="2026-05-18T20:11:52.232" v="97" actId="962"/>
          <ac:picMkLst>
            <pc:docMk/>
            <pc:sldMk cId="3996712184" sldId="394"/>
            <ac:picMk id="15" creationId="{4BDB8ED7-A460-541A-3F5F-C2AA2695588F}"/>
          </ac:picMkLst>
        </pc:picChg>
      </pc:sldChg>
      <pc:sldChg chg="delSp mod">
        <pc:chgData name="Taylor H. Brune" userId="cfc20d08-a567-493b-a7f3-56c130b8e3c7" providerId="ADAL" clId="{16C6FDBC-45F8-4D30-BDE7-4614011963C8}" dt="2026-05-18T20:28:18.846" v="525" actId="478"/>
        <pc:sldMkLst>
          <pc:docMk/>
          <pc:sldMk cId="2139816011" sldId="395"/>
        </pc:sldMkLst>
        <pc:spChg chg="del">
          <ac:chgData name="Taylor H. Brune" userId="cfc20d08-a567-493b-a7f3-56c130b8e3c7" providerId="ADAL" clId="{16C6FDBC-45F8-4D30-BDE7-4614011963C8}" dt="2026-05-18T20:28:18.846" v="525" actId="478"/>
          <ac:spMkLst>
            <pc:docMk/>
            <pc:sldMk cId="2139816011" sldId="395"/>
            <ac:spMk id="6" creationId="{4A2E3C64-33E6-DC6C-C206-58E0055EEE8A}"/>
          </ac:spMkLst>
        </pc:spChg>
      </pc:sldChg>
      <pc:sldChg chg="modSp mod">
        <pc:chgData name="Taylor H. Brune" userId="cfc20d08-a567-493b-a7f3-56c130b8e3c7" providerId="ADAL" clId="{16C6FDBC-45F8-4D30-BDE7-4614011963C8}" dt="2026-05-18T21:35:24.096" v="698" actId="1036"/>
        <pc:sldMkLst>
          <pc:docMk/>
          <pc:sldMk cId="199786450" sldId="396"/>
        </pc:sldMkLst>
        <pc:spChg chg="mod">
          <ac:chgData name="Taylor H. Brune" userId="cfc20d08-a567-493b-a7f3-56c130b8e3c7" providerId="ADAL" clId="{16C6FDBC-45F8-4D30-BDE7-4614011963C8}" dt="2026-05-18T21:35:24.096" v="698" actId="1036"/>
          <ac:spMkLst>
            <pc:docMk/>
            <pc:sldMk cId="199786450" sldId="396"/>
            <ac:spMk id="3" creationId="{57857B47-814D-F6D1-599C-2C341964DD4E}"/>
          </ac:spMkLst>
        </pc:spChg>
      </pc:sldChg>
      <pc:sldChg chg="modSp mod">
        <pc:chgData name="Taylor H. Brune" userId="cfc20d08-a567-493b-a7f3-56c130b8e3c7" providerId="ADAL" clId="{16C6FDBC-45F8-4D30-BDE7-4614011963C8}" dt="2026-05-18T20:27:30.719" v="519" actId="403"/>
        <pc:sldMkLst>
          <pc:docMk/>
          <pc:sldMk cId="1292823090" sldId="397"/>
        </pc:sldMkLst>
        <pc:graphicFrameChg chg="mod">
          <ac:chgData name="Taylor H. Brune" userId="cfc20d08-a567-493b-a7f3-56c130b8e3c7" providerId="ADAL" clId="{16C6FDBC-45F8-4D30-BDE7-4614011963C8}" dt="2026-05-18T20:27:30.719" v="519" actId="403"/>
          <ac:graphicFrameMkLst>
            <pc:docMk/>
            <pc:sldMk cId="1292823090" sldId="397"/>
            <ac:graphicFrameMk id="5" creationId="{8885267F-58A1-826A-00F3-53E5360EC200}"/>
          </ac:graphicFrameMkLst>
        </pc:graphicFrameChg>
      </pc:sldChg>
      <pc:sldChg chg="addSp modSp mod">
        <pc:chgData name="Taylor H. Brune" userId="cfc20d08-a567-493b-a7f3-56c130b8e3c7" providerId="ADAL" clId="{16C6FDBC-45F8-4D30-BDE7-4614011963C8}" dt="2026-05-18T21:38:57.931" v="769" actId="1076"/>
        <pc:sldMkLst>
          <pc:docMk/>
          <pc:sldMk cId="2128602308" sldId="398"/>
        </pc:sldMkLst>
        <pc:spChg chg="add mod">
          <ac:chgData name="Taylor H. Brune" userId="cfc20d08-a567-493b-a7f3-56c130b8e3c7" providerId="ADAL" clId="{16C6FDBC-45F8-4D30-BDE7-4614011963C8}" dt="2026-05-18T21:38:57.931" v="769" actId="1076"/>
          <ac:spMkLst>
            <pc:docMk/>
            <pc:sldMk cId="2128602308" sldId="398"/>
            <ac:spMk id="3" creationId="{758F431E-C361-316F-2B4F-94FF1B1F3EF7}"/>
          </ac:spMkLst>
        </pc:spChg>
        <pc:graphicFrameChg chg="mod modGraphic">
          <ac:chgData name="Taylor H. Brune" userId="cfc20d08-a567-493b-a7f3-56c130b8e3c7" providerId="ADAL" clId="{16C6FDBC-45F8-4D30-BDE7-4614011963C8}" dt="2026-05-18T21:38:32.517" v="746" actId="20577"/>
          <ac:graphicFrameMkLst>
            <pc:docMk/>
            <pc:sldMk cId="2128602308" sldId="398"/>
            <ac:graphicFrameMk id="11" creationId="{B8A5EC98-CA3A-BDE8-6B70-C18A9D020115}"/>
          </ac:graphicFrameMkLst>
        </pc:graphicFrameChg>
      </pc:sldChg>
      <pc:sldChg chg="addSp delSp modSp add mod">
        <pc:chgData name="Taylor H. Brune" userId="cfc20d08-a567-493b-a7f3-56c130b8e3c7" providerId="ADAL" clId="{16C6FDBC-45F8-4D30-BDE7-4614011963C8}" dt="2026-05-18T20:24:59.785" v="361"/>
        <pc:sldMkLst>
          <pc:docMk/>
          <pc:sldMk cId="3141792362" sldId="399"/>
        </pc:sldMkLst>
        <pc:spChg chg="mod">
          <ac:chgData name="Taylor H. Brune" userId="cfc20d08-a567-493b-a7f3-56c130b8e3c7" providerId="ADAL" clId="{16C6FDBC-45F8-4D30-BDE7-4614011963C8}" dt="2026-05-18T20:24:43.299" v="359" actId="1076"/>
          <ac:spMkLst>
            <pc:docMk/>
            <pc:sldMk cId="3141792362" sldId="399"/>
            <ac:spMk id="2" creationId="{379F542F-899E-C742-984E-202A08EA18BC}"/>
          </ac:spMkLst>
        </pc:spChg>
        <pc:graphicFrameChg chg="add mod modGraphic">
          <ac:chgData name="Taylor H. Brune" userId="cfc20d08-a567-493b-a7f3-56c130b8e3c7" providerId="ADAL" clId="{16C6FDBC-45F8-4D30-BDE7-4614011963C8}" dt="2026-05-18T20:24:35.595" v="358" actId="1076"/>
          <ac:graphicFrameMkLst>
            <pc:docMk/>
            <pc:sldMk cId="3141792362" sldId="399"/>
            <ac:graphicFrameMk id="3" creationId="{B8F5C58C-F5DF-1CA9-4A47-9DC6787DCC62}"/>
          </ac:graphicFrameMkLst>
        </pc:graphicFrameChg>
        <pc:graphicFrameChg chg="add mod">
          <ac:chgData name="Taylor H. Brune" userId="cfc20d08-a567-493b-a7f3-56c130b8e3c7" providerId="ADAL" clId="{16C6FDBC-45F8-4D30-BDE7-4614011963C8}" dt="2026-05-18T20:24:59.785" v="361"/>
          <ac:graphicFrameMkLst>
            <pc:docMk/>
            <pc:sldMk cId="3141792362" sldId="399"/>
            <ac:graphicFrameMk id="4" creationId="{7F9D0603-7AE5-3C01-DA49-84E5BD175D7D}"/>
          </ac:graphicFrameMkLst>
        </pc:graphicFrameChg>
        <pc:picChg chg="del">
          <ac:chgData name="Taylor H. Brune" userId="cfc20d08-a567-493b-a7f3-56c130b8e3c7" providerId="ADAL" clId="{16C6FDBC-45F8-4D30-BDE7-4614011963C8}" dt="2026-05-18T20:20:21.214" v="130" actId="478"/>
          <ac:picMkLst>
            <pc:docMk/>
            <pc:sldMk cId="3141792362" sldId="399"/>
            <ac:picMk id="5" creationId="{8090F975-29BF-3A7B-671B-983EDF6EEDC9}"/>
          </ac:picMkLst>
        </pc:picChg>
      </pc:sldChg>
      <pc:sldMasterChg chg="setBg modSldLayout">
        <pc:chgData name="Taylor H. Brune" userId="cfc20d08-a567-493b-a7f3-56c130b8e3c7" providerId="ADAL" clId="{16C6FDBC-45F8-4D30-BDE7-4614011963C8}" dt="2026-05-18T21:24:30.934" v="542"/>
        <pc:sldMasterMkLst>
          <pc:docMk/>
          <pc:sldMasterMk cId="0" sldId="2147483852"/>
        </pc:sldMasterMkLst>
        <pc:sldLayoutChg chg="setBg">
          <pc:chgData name="Taylor H. Brune" userId="cfc20d08-a567-493b-a7f3-56c130b8e3c7" providerId="ADAL" clId="{16C6FDBC-45F8-4D30-BDE7-4614011963C8}" dt="2026-05-18T21:24:30.934" v="542"/>
          <pc:sldLayoutMkLst>
            <pc:docMk/>
            <pc:sldMasterMk cId="0" sldId="2147483852"/>
            <pc:sldLayoutMk cId="0" sldId="2147483853"/>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4"/>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5"/>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6"/>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7"/>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8"/>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59"/>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60"/>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0" sldId="2147483861"/>
          </pc:sldLayoutMkLst>
        </pc:sldLayoutChg>
        <pc:sldLayoutChg chg="setBg">
          <pc:chgData name="Taylor H. Brune" userId="cfc20d08-a567-493b-a7f3-56c130b8e3c7" providerId="ADAL" clId="{16C6FDBC-45F8-4D30-BDE7-4614011963C8}" dt="2026-05-18T21:24:30.934" v="542"/>
          <pc:sldLayoutMkLst>
            <pc:docMk/>
            <pc:sldMasterMk cId="0" sldId="2147483852"/>
            <pc:sldLayoutMk cId="123924517" sldId="2147483862"/>
          </pc:sldLayoutMkLst>
        </pc:sldLayoutChg>
      </pc:sldMasterChg>
    </pc:docChg>
  </pc:docChgLst>
  <pc:docChgLst>
    <pc:chgData name="Llans Taylor" userId="35fbff33-4afa-4def-90eb-9f67beff3aee" providerId="ADAL" clId="{2C9B9017-2F9E-4E12-BC0A-0C8E9CBAF085}"/>
    <pc:docChg chg="undo custSel addSld delSld modSld sldOrd addSection delSection modSection">
      <pc:chgData name="Llans Taylor" userId="35fbff33-4afa-4def-90eb-9f67beff3aee" providerId="ADAL" clId="{2C9B9017-2F9E-4E12-BC0A-0C8E9CBAF085}" dt="2026-05-19T12:28:57.396" v="17030" actId="1076"/>
      <pc:docMkLst>
        <pc:docMk/>
      </pc:docMkLst>
      <pc:sldChg chg="delSp modSp add mod">
        <pc:chgData name="Llans Taylor" userId="35fbff33-4afa-4def-90eb-9f67beff3aee" providerId="ADAL" clId="{2C9B9017-2F9E-4E12-BC0A-0C8E9CBAF085}" dt="2026-05-18T18:52:20.784" v="16930" actId="478"/>
        <pc:sldMkLst>
          <pc:docMk/>
          <pc:sldMk cId="684301952" sldId="257"/>
        </pc:sldMkLst>
        <pc:spChg chg="mod">
          <ac:chgData name="Llans Taylor" userId="35fbff33-4afa-4def-90eb-9f67beff3aee" providerId="ADAL" clId="{2C9B9017-2F9E-4E12-BC0A-0C8E9CBAF085}" dt="2026-05-18T18:52:12.035" v="16928" actId="14100"/>
          <ac:spMkLst>
            <pc:docMk/>
            <pc:sldMk cId="684301952" sldId="257"/>
            <ac:spMk id="2" creationId="{FC56DCE8-EE3C-EFB3-4F61-1163C90033E2}"/>
          </ac:spMkLst>
        </pc:spChg>
        <pc:spChg chg="mod">
          <ac:chgData name="Llans Taylor" userId="35fbff33-4afa-4def-90eb-9f67beff3aee" providerId="ADAL" clId="{2C9B9017-2F9E-4E12-BC0A-0C8E9CBAF085}" dt="2026-05-18T18:52:15.485" v="16929" actId="14100"/>
          <ac:spMkLst>
            <pc:docMk/>
            <pc:sldMk cId="684301952" sldId="257"/>
            <ac:spMk id="4" creationId="{1D1E317E-BFA9-C502-840D-61F0F58C6735}"/>
          </ac:spMkLst>
        </pc:spChg>
        <pc:grpChg chg="del">
          <ac:chgData name="Llans Taylor" userId="35fbff33-4afa-4def-90eb-9f67beff3aee" providerId="ADAL" clId="{2C9B9017-2F9E-4E12-BC0A-0C8E9CBAF085}" dt="2026-05-18T18:52:20.784" v="16930" actId="478"/>
          <ac:grpSpMkLst>
            <pc:docMk/>
            <pc:sldMk cId="684301952" sldId="257"/>
            <ac:grpSpMk id="15" creationId="{21DDF7DC-30FB-21C3-0A05-D8591A6C594F}"/>
          </ac:grpSpMkLst>
        </pc:grpChg>
        <pc:picChg chg="del">
          <ac:chgData name="Llans Taylor" userId="35fbff33-4afa-4def-90eb-9f67beff3aee" providerId="ADAL" clId="{2C9B9017-2F9E-4E12-BC0A-0C8E9CBAF085}" dt="2026-05-18T18:51:27.611" v="16927" actId="478"/>
          <ac:picMkLst>
            <pc:docMk/>
            <pc:sldMk cId="684301952" sldId="257"/>
            <ac:picMk id="11" creationId="{EFB57C98-B939-4854-3FCD-4122E560B4A6}"/>
          </ac:picMkLst>
        </pc:picChg>
      </pc:sldChg>
      <pc:sldChg chg="delSp modSp add mod">
        <pc:chgData name="Llans Taylor" userId="35fbff33-4afa-4def-90eb-9f67beff3aee" providerId="ADAL" clId="{2C9B9017-2F9E-4E12-BC0A-0C8E9CBAF085}" dt="2026-05-17T18:49:39.335" v="10557" actId="962"/>
        <pc:sldMkLst>
          <pc:docMk/>
          <pc:sldMk cId="171703068" sldId="262"/>
        </pc:sldMkLst>
        <pc:spChg chg="mod">
          <ac:chgData name="Llans Taylor" userId="35fbff33-4afa-4def-90eb-9f67beff3aee" providerId="ADAL" clId="{2C9B9017-2F9E-4E12-BC0A-0C8E9CBAF085}" dt="2026-05-14T02:14:18.366" v="1779" actId="242"/>
          <ac:spMkLst>
            <pc:docMk/>
            <pc:sldMk cId="171703068" sldId="262"/>
            <ac:spMk id="2" creationId="{3A149153-A56A-7260-885C-A5BF75A9B536}"/>
          </ac:spMkLst>
        </pc:spChg>
        <pc:picChg chg="mod">
          <ac:chgData name="Llans Taylor" userId="35fbff33-4afa-4def-90eb-9f67beff3aee" providerId="ADAL" clId="{2C9B9017-2F9E-4E12-BC0A-0C8E9CBAF085}" dt="2026-05-17T18:49:39.335" v="10557" actId="962"/>
          <ac:picMkLst>
            <pc:docMk/>
            <pc:sldMk cId="171703068" sldId="262"/>
            <ac:picMk id="4" creationId="{AA284621-7907-8CA6-9232-A4AF29D9BE91}"/>
          </ac:picMkLst>
        </pc:picChg>
      </pc:sldChg>
      <pc:sldChg chg="modSp add mod">
        <pc:chgData name="Llans Taylor" userId="35fbff33-4afa-4def-90eb-9f67beff3aee" providerId="ADAL" clId="{2C9B9017-2F9E-4E12-BC0A-0C8E9CBAF085}" dt="2026-05-17T02:04:24.375" v="7359" actId="962"/>
        <pc:sldMkLst>
          <pc:docMk/>
          <pc:sldMk cId="1875783043" sldId="271"/>
        </pc:sldMkLst>
        <pc:picChg chg="mod">
          <ac:chgData name="Llans Taylor" userId="35fbff33-4afa-4def-90eb-9f67beff3aee" providerId="ADAL" clId="{2C9B9017-2F9E-4E12-BC0A-0C8E9CBAF085}" dt="2026-05-17T02:04:24.375" v="7359" actId="962"/>
          <ac:picMkLst>
            <pc:docMk/>
            <pc:sldMk cId="1875783043" sldId="271"/>
            <ac:picMk id="4" creationId="{07096175-6759-D059-A726-E9959E576D0C}"/>
          </ac:picMkLst>
        </pc:picChg>
      </pc:sldChg>
      <pc:sldChg chg="modSp add mod">
        <pc:chgData name="Llans Taylor" userId="35fbff33-4afa-4def-90eb-9f67beff3aee" providerId="ADAL" clId="{2C9B9017-2F9E-4E12-BC0A-0C8E9CBAF085}" dt="2026-05-17T02:04:53.365" v="7432" actId="962"/>
        <pc:sldMkLst>
          <pc:docMk/>
          <pc:sldMk cId="1060919554" sldId="272"/>
        </pc:sldMkLst>
        <pc:picChg chg="mod">
          <ac:chgData name="Llans Taylor" userId="35fbff33-4afa-4def-90eb-9f67beff3aee" providerId="ADAL" clId="{2C9B9017-2F9E-4E12-BC0A-0C8E9CBAF085}" dt="2026-05-17T02:04:53.365" v="7432" actId="962"/>
          <ac:picMkLst>
            <pc:docMk/>
            <pc:sldMk cId="1060919554" sldId="272"/>
            <ac:picMk id="2" creationId="{96C8A35F-594A-1AED-6F24-02D23CEC5AAF}"/>
          </ac:picMkLst>
        </pc:picChg>
      </pc:sldChg>
      <pc:sldChg chg="modSp add mod">
        <pc:chgData name="Llans Taylor" userId="35fbff33-4afa-4def-90eb-9f67beff3aee" providerId="ADAL" clId="{2C9B9017-2F9E-4E12-BC0A-0C8E9CBAF085}" dt="2026-05-17T02:01:43.067" v="6661" actId="962"/>
        <pc:sldMkLst>
          <pc:docMk/>
          <pc:sldMk cId="2263970144" sldId="279"/>
        </pc:sldMkLst>
        <pc:picChg chg="mod">
          <ac:chgData name="Llans Taylor" userId="35fbff33-4afa-4def-90eb-9f67beff3aee" providerId="ADAL" clId="{2C9B9017-2F9E-4E12-BC0A-0C8E9CBAF085}" dt="2026-05-17T02:01:43.067" v="6661" actId="962"/>
          <ac:picMkLst>
            <pc:docMk/>
            <pc:sldMk cId="2263970144" sldId="279"/>
            <ac:picMk id="5" creationId="{390952EE-B7D3-A7D8-AD47-130B937DB326}"/>
          </ac:picMkLst>
        </pc:picChg>
      </pc:sldChg>
      <pc:sldChg chg="modSp add mod">
        <pc:chgData name="Llans Taylor" userId="35fbff33-4afa-4def-90eb-9f67beff3aee" providerId="ADAL" clId="{2C9B9017-2F9E-4E12-BC0A-0C8E9CBAF085}" dt="2026-05-17T18:50:15.768" v="10733" actId="962"/>
        <pc:sldMkLst>
          <pc:docMk/>
          <pc:sldMk cId="3173022816" sldId="291"/>
        </pc:sldMkLst>
        <pc:picChg chg="mod">
          <ac:chgData name="Llans Taylor" userId="35fbff33-4afa-4def-90eb-9f67beff3aee" providerId="ADAL" clId="{2C9B9017-2F9E-4E12-BC0A-0C8E9CBAF085}" dt="2026-05-17T18:50:15.768" v="10733" actId="962"/>
          <ac:picMkLst>
            <pc:docMk/>
            <pc:sldMk cId="3173022816" sldId="291"/>
            <ac:picMk id="3" creationId="{793E8A2A-F0D8-E65E-83E7-71CACF9B01E6}"/>
          </ac:picMkLst>
        </pc:picChg>
      </pc:sldChg>
      <pc:sldChg chg="addSp delSp modSp mod">
        <pc:chgData name="Llans Taylor" userId="35fbff33-4afa-4def-90eb-9f67beff3aee" providerId="ADAL" clId="{2C9B9017-2F9E-4E12-BC0A-0C8E9CBAF085}" dt="2026-05-17T21:03:56.297" v="11194" actId="6549"/>
        <pc:sldMkLst>
          <pc:docMk/>
          <pc:sldMk cId="2795673264" sldId="297"/>
        </pc:sldMkLst>
        <pc:spChg chg="mod">
          <ac:chgData name="Llans Taylor" userId="35fbff33-4afa-4def-90eb-9f67beff3aee" providerId="ADAL" clId="{2C9B9017-2F9E-4E12-BC0A-0C8E9CBAF085}" dt="2026-05-17T21:03:56.297" v="11194" actId="6549"/>
          <ac:spMkLst>
            <pc:docMk/>
            <pc:sldMk cId="2795673264" sldId="297"/>
            <ac:spMk id="2" creationId="{1254302E-0786-4BFD-E865-384E9E90E73A}"/>
          </ac:spMkLst>
        </pc:spChg>
        <pc:spChg chg="add mod">
          <ac:chgData name="Llans Taylor" userId="35fbff33-4afa-4def-90eb-9f67beff3aee" providerId="ADAL" clId="{2C9B9017-2F9E-4E12-BC0A-0C8E9CBAF085}" dt="2026-05-17T21:02:10.655" v="11055" actId="1076"/>
          <ac:spMkLst>
            <pc:docMk/>
            <pc:sldMk cId="2795673264" sldId="297"/>
            <ac:spMk id="8" creationId="{D4891109-40F6-6CD9-9BA4-21EB9D50B120}"/>
          </ac:spMkLst>
        </pc:spChg>
        <pc:graphicFrameChg chg="add mod">
          <ac:chgData name="Llans Taylor" userId="35fbff33-4afa-4def-90eb-9f67beff3aee" providerId="ADAL" clId="{2C9B9017-2F9E-4E12-BC0A-0C8E9CBAF085}" dt="2026-05-17T21:02:15.759" v="11063" actId="1035"/>
          <ac:graphicFrameMkLst>
            <pc:docMk/>
            <pc:sldMk cId="2795673264" sldId="297"/>
            <ac:graphicFrameMk id="3" creationId="{40B1F4FB-C431-8018-D691-A90D5DC44D5B}"/>
          </ac:graphicFrameMkLst>
        </pc:graphicFrameChg>
      </pc:sldChg>
      <pc:sldChg chg="addSp delSp modSp add mod modNotesTx">
        <pc:chgData name="Llans Taylor" userId="35fbff33-4afa-4def-90eb-9f67beff3aee" providerId="ADAL" clId="{2C9B9017-2F9E-4E12-BC0A-0C8E9CBAF085}" dt="2026-05-18T14:32:49.997" v="13890" actId="478"/>
        <pc:sldMkLst>
          <pc:docMk/>
          <pc:sldMk cId="1871184900" sldId="298"/>
        </pc:sldMkLst>
        <pc:spChg chg="add mod">
          <ac:chgData name="Llans Taylor" userId="35fbff33-4afa-4def-90eb-9f67beff3aee" providerId="ADAL" clId="{2C9B9017-2F9E-4E12-BC0A-0C8E9CBAF085}" dt="2026-05-17T21:02:04.595" v="11054" actId="1076"/>
          <ac:spMkLst>
            <pc:docMk/>
            <pc:sldMk cId="1871184900" sldId="298"/>
            <ac:spMk id="7" creationId="{80EAD523-4B6B-D457-DE0F-D8014E983FBB}"/>
          </ac:spMkLst>
        </pc:spChg>
        <pc:spChg chg="add del mod">
          <ac:chgData name="Llans Taylor" userId="35fbff33-4afa-4def-90eb-9f67beff3aee" providerId="ADAL" clId="{2C9B9017-2F9E-4E12-BC0A-0C8E9CBAF085}" dt="2026-05-18T14:32:49.997" v="13890" actId="478"/>
          <ac:spMkLst>
            <pc:docMk/>
            <pc:sldMk cId="1871184900" sldId="298"/>
            <ac:spMk id="10" creationId="{C433E823-6538-093E-56C0-7632AF1B2414}"/>
          </ac:spMkLst>
        </pc:spChg>
        <pc:spChg chg="add mod">
          <ac:chgData name="Llans Taylor" userId="35fbff33-4afa-4def-90eb-9f67beff3aee" providerId="ADAL" clId="{2C9B9017-2F9E-4E12-BC0A-0C8E9CBAF085}" dt="2026-05-17T21:04:10.670" v="11199" actId="20577"/>
          <ac:spMkLst>
            <pc:docMk/>
            <pc:sldMk cId="1871184900" sldId="298"/>
            <ac:spMk id="11" creationId="{F3BA8049-1A8E-FB5B-6079-4167F4A701D7}"/>
          </ac:spMkLst>
        </pc:spChg>
        <pc:graphicFrameChg chg="add mod">
          <ac:chgData name="Llans Taylor" userId="35fbff33-4afa-4def-90eb-9f67beff3aee" providerId="ADAL" clId="{2C9B9017-2F9E-4E12-BC0A-0C8E9CBAF085}" dt="2026-05-17T21:01:58.533" v="11053" actId="1076"/>
          <ac:graphicFrameMkLst>
            <pc:docMk/>
            <pc:sldMk cId="1871184900" sldId="298"/>
            <ac:graphicFrameMk id="8" creationId="{C5C07C20-2EBE-45B6-AA04-0B55499CFA81}"/>
          </ac:graphicFrameMkLst>
        </pc:graphicFrameChg>
      </pc:sldChg>
      <pc:sldChg chg="addSp delSp modSp mod">
        <pc:chgData name="Llans Taylor" userId="35fbff33-4afa-4def-90eb-9f67beff3aee" providerId="ADAL" clId="{2C9B9017-2F9E-4E12-BC0A-0C8E9CBAF085}" dt="2026-05-18T17:19:33.905" v="15241" actId="962"/>
        <pc:sldMkLst>
          <pc:docMk/>
          <pc:sldMk cId="2146440742" sldId="299"/>
        </pc:sldMkLst>
        <pc:spChg chg="add mod">
          <ac:chgData name="Llans Taylor" userId="35fbff33-4afa-4def-90eb-9f67beff3aee" providerId="ADAL" clId="{2C9B9017-2F9E-4E12-BC0A-0C8E9CBAF085}" dt="2026-05-17T17:49:04.062" v="9818" actId="20577"/>
          <ac:spMkLst>
            <pc:docMk/>
            <pc:sldMk cId="2146440742" sldId="299"/>
            <ac:spMk id="14" creationId="{0519838F-138F-1A61-D28A-0253BBCEF947}"/>
          </ac:spMkLst>
        </pc:spChg>
        <pc:spChg chg="add del mod">
          <ac:chgData name="Llans Taylor" userId="35fbff33-4afa-4def-90eb-9f67beff3aee" providerId="ADAL" clId="{2C9B9017-2F9E-4E12-BC0A-0C8E9CBAF085}" dt="2026-05-17T17:50:47.450" v="9933" actId="20577"/>
          <ac:spMkLst>
            <pc:docMk/>
            <pc:sldMk cId="2146440742" sldId="299"/>
            <ac:spMk id="17" creationId="{DC0EB270-8BE3-0207-6403-059349636879}"/>
          </ac:spMkLst>
        </pc:spChg>
        <pc:picChg chg="add mod">
          <ac:chgData name="Llans Taylor" userId="35fbff33-4afa-4def-90eb-9f67beff3aee" providerId="ADAL" clId="{2C9B9017-2F9E-4E12-BC0A-0C8E9CBAF085}" dt="2026-05-18T17:19:33.905" v="15241" actId="962"/>
          <ac:picMkLst>
            <pc:docMk/>
            <pc:sldMk cId="2146440742" sldId="299"/>
            <ac:picMk id="13" creationId="{000F5DBD-A48E-1E8B-7723-698199B2F3C4}"/>
          </ac:picMkLst>
        </pc:picChg>
      </pc:sldChg>
      <pc:sldChg chg="addSp delSp modSp mod ord">
        <pc:chgData name="Llans Taylor" userId="35fbff33-4afa-4def-90eb-9f67beff3aee" providerId="ADAL" clId="{2C9B9017-2F9E-4E12-BC0A-0C8E9CBAF085}" dt="2026-05-18T18:57:33.130" v="16936" actId="14100"/>
        <pc:sldMkLst>
          <pc:docMk/>
          <pc:sldMk cId="2373745274" sldId="300"/>
        </pc:sldMkLst>
        <pc:spChg chg="add mod">
          <ac:chgData name="Llans Taylor" userId="35fbff33-4afa-4def-90eb-9f67beff3aee" providerId="ADAL" clId="{2C9B9017-2F9E-4E12-BC0A-0C8E9CBAF085}" dt="2026-05-17T21:23:03.840" v="13726" actId="20577"/>
          <ac:spMkLst>
            <pc:docMk/>
            <pc:sldMk cId="2373745274" sldId="300"/>
            <ac:spMk id="9" creationId="{7D6F9B30-CE4B-8DAA-315A-B2AA739FA96E}"/>
          </ac:spMkLst>
        </pc:spChg>
        <pc:spChg chg="add mod">
          <ac:chgData name="Llans Taylor" userId="35fbff33-4afa-4def-90eb-9f67beff3aee" providerId="ADAL" clId="{2C9B9017-2F9E-4E12-BC0A-0C8E9CBAF085}" dt="2026-05-17T21:23:30.009" v="13739"/>
          <ac:spMkLst>
            <pc:docMk/>
            <pc:sldMk cId="2373745274" sldId="300"/>
            <ac:spMk id="16" creationId="{FE6C7C4B-B558-F224-385A-8FF1FF0A6A28}"/>
          </ac:spMkLst>
        </pc:spChg>
        <pc:picChg chg="add mod">
          <ac:chgData name="Llans Taylor" userId="35fbff33-4afa-4def-90eb-9f67beff3aee" providerId="ADAL" clId="{2C9B9017-2F9E-4E12-BC0A-0C8E9CBAF085}" dt="2026-05-18T18:57:33.130" v="16936" actId="14100"/>
          <ac:picMkLst>
            <pc:docMk/>
            <pc:sldMk cId="2373745274" sldId="300"/>
            <ac:picMk id="2" creationId="{929332FA-0694-7B10-5269-6074DFE6A184}"/>
          </ac:picMkLst>
        </pc:picChg>
        <pc:picChg chg="add mod">
          <ac:chgData name="Llans Taylor" userId="35fbff33-4afa-4def-90eb-9f67beff3aee" providerId="ADAL" clId="{2C9B9017-2F9E-4E12-BC0A-0C8E9CBAF085}" dt="2026-05-18T18:57:18.896" v="16931" actId="14826"/>
          <ac:picMkLst>
            <pc:docMk/>
            <pc:sldMk cId="2373745274" sldId="300"/>
            <ac:picMk id="3" creationId="{810824CE-8EBC-CDA9-9D7D-2589B56A7E1A}"/>
          </ac:picMkLst>
        </pc:picChg>
        <pc:picChg chg="add mod">
          <ac:chgData name="Llans Taylor" userId="35fbff33-4afa-4def-90eb-9f67beff3aee" providerId="ADAL" clId="{2C9B9017-2F9E-4E12-BC0A-0C8E9CBAF085}" dt="2026-05-11T12:42:49.796" v="229" actId="1076"/>
          <ac:picMkLst>
            <pc:docMk/>
            <pc:sldMk cId="2373745274" sldId="300"/>
            <ac:picMk id="7" creationId="{20E27C9A-71A7-3340-9413-2BD22E8E2CB4}"/>
          </ac:picMkLst>
        </pc:picChg>
        <pc:picChg chg="add mod">
          <ac:chgData name="Llans Taylor" userId="35fbff33-4afa-4def-90eb-9f67beff3aee" providerId="ADAL" clId="{2C9B9017-2F9E-4E12-BC0A-0C8E9CBAF085}" dt="2026-05-18T18:57:24.520" v="16932" actId="1076"/>
          <ac:picMkLst>
            <pc:docMk/>
            <pc:sldMk cId="2373745274" sldId="300"/>
            <ac:picMk id="12" creationId="{A81B3A54-EDC4-3CBC-11FE-FDEBE11BDE94}"/>
          </ac:picMkLst>
        </pc:picChg>
        <pc:picChg chg="add mod">
          <ac:chgData name="Llans Taylor" userId="35fbff33-4afa-4def-90eb-9f67beff3aee" providerId="ADAL" clId="{2C9B9017-2F9E-4E12-BC0A-0C8E9CBAF085}" dt="2026-05-17T17:34:33.488" v="9558" actId="14100"/>
          <ac:picMkLst>
            <pc:docMk/>
            <pc:sldMk cId="2373745274" sldId="300"/>
            <ac:picMk id="14" creationId="{3C6907B7-3374-8EC2-0802-F6BBF554D5DB}"/>
          </ac:picMkLst>
        </pc:picChg>
        <pc:picChg chg="add mod">
          <ac:chgData name="Llans Taylor" userId="35fbff33-4afa-4def-90eb-9f67beff3aee" providerId="ADAL" clId="{2C9B9017-2F9E-4E12-BC0A-0C8E9CBAF085}" dt="2026-05-17T17:34:38.978" v="9560" actId="1076"/>
          <ac:picMkLst>
            <pc:docMk/>
            <pc:sldMk cId="2373745274" sldId="300"/>
            <ac:picMk id="15" creationId="{D8494695-C58A-12AF-7BE3-3C6F6475B4F8}"/>
          </ac:picMkLst>
        </pc:picChg>
      </pc:sldChg>
      <pc:sldChg chg="addSp delSp modSp new mod ord">
        <pc:chgData name="Llans Taylor" userId="35fbff33-4afa-4def-90eb-9f67beff3aee" providerId="ADAL" clId="{2C9B9017-2F9E-4E12-BC0A-0C8E9CBAF085}" dt="2026-05-17T18:48:02.057" v="10035" actId="1076"/>
        <pc:sldMkLst>
          <pc:docMk/>
          <pc:sldMk cId="2611461432" sldId="301"/>
        </pc:sldMkLst>
        <pc:spChg chg="mod">
          <ac:chgData name="Llans Taylor" userId="35fbff33-4afa-4def-90eb-9f67beff3aee" providerId="ADAL" clId="{2C9B9017-2F9E-4E12-BC0A-0C8E9CBAF085}" dt="2026-05-17T01:47:33.068" v="4784" actId="1076"/>
          <ac:spMkLst>
            <pc:docMk/>
            <pc:sldMk cId="2611461432" sldId="301"/>
            <ac:spMk id="3" creationId="{F1D32116-0A47-80D8-1277-C934DCC06674}"/>
          </ac:spMkLst>
        </pc:spChg>
        <pc:picChg chg="mod">
          <ac:chgData name="Llans Taylor" userId="35fbff33-4afa-4def-90eb-9f67beff3aee" providerId="ADAL" clId="{2C9B9017-2F9E-4E12-BC0A-0C8E9CBAF085}" dt="2026-05-17T18:48:02.057" v="10035" actId="1076"/>
          <ac:picMkLst>
            <pc:docMk/>
            <pc:sldMk cId="2611461432" sldId="301"/>
            <ac:picMk id="7" creationId="{64C7A9E1-97E8-B0BB-5C39-F44E728224F7}"/>
          </ac:picMkLst>
        </pc:picChg>
      </pc:sldChg>
      <pc:sldChg chg="addSp delSp modSp add mod">
        <pc:chgData name="Llans Taylor" userId="35fbff33-4afa-4def-90eb-9f67beff3aee" providerId="ADAL" clId="{2C9B9017-2F9E-4E12-BC0A-0C8E9CBAF085}" dt="2026-05-18T18:32:19.135" v="16107" actId="962"/>
        <pc:sldMkLst>
          <pc:docMk/>
          <pc:sldMk cId="4050608767" sldId="303"/>
        </pc:sldMkLst>
        <pc:spChg chg="mod">
          <ac:chgData name="Llans Taylor" userId="35fbff33-4afa-4def-90eb-9f67beff3aee" providerId="ADAL" clId="{2C9B9017-2F9E-4E12-BC0A-0C8E9CBAF085}" dt="2026-05-14T02:05:25.689" v="1491" actId="1076"/>
          <ac:spMkLst>
            <pc:docMk/>
            <pc:sldMk cId="4050608767" sldId="303"/>
            <ac:spMk id="3" creationId="{7BB378DF-5164-B642-0878-325772188A6A}"/>
          </ac:spMkLst>
        </pc:spChg>
        <pc:spChg chg="add mod">
          <ac:chgData name="Llans Taylor" userId="35fbff33-4afa-4def-90eb-9f67beff3aee" providerId="ADAL" clId="{2C9B9017-2F9E-4E12-BC0A-0C8E9CBAF085}" dt="2026-05-17T17:52:09.938" v="9954" actId="207"/>
          <ac:spMkLst>
            <pc:docMk/>
            <pc:sldMk cId="4050608767" sldId="303"/>
            <ac:spMk id="10" creationId="{368385F3-11E9-5804-14A8-850250E0EA02}"/>
          </ac:spMkLst>
        </pc:spChg>
        <pc:picChg chg="add mod ord">
          <ac:chgData name="Llans Taylor" userId="35fbff33-4afa-4def-90eb-9f67beff3aee" providerId="ADAL" clId="{2C9B9017-2F9E-4E12-BC0A-0C8E9CBAF085}" dt="2026-05-18T18:32:19.135" v="16107" actId="962"/>
          <ac:picMkLst>
            <pc:docMk/>
            <pc:sldMk cId="4050608767" sldId="303"/>
            <ac:picMk id="8" creationId="{86313FB1-35DD-6671-5623-6757E3C72FA3}"/>
          </ac:picMkLst>
        </pc:picChg>
      </pc:sldChg>
      <pc:sldChg chg="addSp delSp modSp add mod modNotesTx">
        <pc:chgData name="Llans Taylor" userId="35fbff33-4afa-4def-90eb-9f67beff3aee" providerId="ADAL" clId="{2C9B9017-2F9E-4E12-BC0A-0C8E9CBAF085}" dt="2026-05-18T18:33:04.492" v="16467" actId="962"/>
        <pc:sldMkLst>
          <pc:docMk/>
          <pc:sldMk cId="3166334970" sldId="304"/>
        </pc:sldMkLst>
        <pc:spChg chg="mod">
          <ac:chgData name="Llans Taylor" userId="35fbff33-4afa-4def-90eb-9f67beff3aee" providerId="ADAL" clId="{2C9B9017-2F9E-4E12-BC0A-0C8E9CBAF085}" dt="2026-05-17T21:02:56.851" v="11087" actId="20577"/>
          <ac:spMkLst>
            <pc:docMk/>
            <pc:sldMk cId="3166334970" sldId="304"/>
            <ac:spMk id="3" creationId="{F150DEAC-AF84-57B6-8BFA-2DEAD14B74EE}"/>
          </ac:spMkLst>
        </pc:spChg>
        <pc:spChg chg="add mod">
          <ac:chgData name="Llans Taylor" userId="35fbff33-4afa-4def-90eb-9f67beff3aee" providerId="ADAL" clId="{2C9B9017-2F9E-4E12-BC0A-0C8E9CBAF085}" dt="2026-05-17T21:04:27.524" v="11200"/>
          <ac:spMkLst>
            <pc:docMk/>
            <pc:sldMk cId="3166334970" sldId="304"/>
            <ac:spMk id="15" creationId="{7C816836-429C-23C5-81C5-0A6A682E9923}"/>
          </ac:spMkLst>
        </pc:spChg>
        <pc:graphicFrameChg chg="add mod modGraphic">
          <ac:chgData name="Llans Taylor" userId="35fbff33-4afa-4def-90eb-9f67beff3aee" providerId="ADAL" clId="{2C9B9017-2F9E-4E12-BC0A-0C8E9CBAF085}" dt="2026-05-18T18:33:04.492" v="16467" actId="962"/>
          <ac:graphicFrameMkLst>
            <pc:docMk/>
            <pc:sldMk cId="3166334970" sldId="304"/>
            <ac:graphicFrameMk id="6" creationId="{3AAE39D1-4E42-0DBF-E089-C17CD136EB7A}"/>
          </ac:graphicFrameMkLst>
        </pc:graphicFrameChg>
        <pc:graphicFrameChg chg="add del mod modGraphic">
          <ac:chgData name="Llans Taylor" userId="35fbff33-4afa-4def-90eb-9f67beff3aee" providerId="ADAL" clId="{2C9B9017-2F9E-4E12-BC0A-0C8E9CBAF085}" dt="2026-05-18T16:23:49.687" v="14146" actId="478"/>
          <ac:graphicFrameMkLst>
            <pc:docMk/>
            <pc:sldMk cId="3166334970" sldId="304"/>
            <ac:graphicFrameMk id="14" creationId="{5CDB067F-16F4-512B-0982-D94663EBEEF6}"/>
          </ac:graphicFrameMkLst>
        </pc:graphicFrameChg>
        <pc:picChg chg="add del mod">
          <ac:chgData name="Llans Taylor" userId="35fbff33-4afa-4def-90eb-9f67beff3aee" providerId="ADAL" clId="{2C9B9017-2F9E-4E12-BC0A-0C8E9CBAF085}" dt="2026-05-18T16:29:57.160" v="14589" actId="478"/>
          <ac:picMkLst>
            <pc:docMk/>
            <pc:sldMk cId="3166334970" sldId="304"/>
            <ac:picMk id="4" creationId="{FAFF5A04-740F-C9C0-F942-8640DCEA3196}"/>
          </ac:picMkLst>
        </pc:picChg>
      </pc:sldChg>
      <pc:sldChg chg="modSp add mod">
        <pc:chgData name="Llans Taylor" userId="35fbff33-4afa-4def-90eb-9f67beff3aee" providerId="ADAL" clId="{2C9B9017-2F9E-4E12-BC0A-0C8E9CBAF085}" dt="2026-05-17T02:04:30.930" v="7360" actId="1076"/>
        <pc:sldMkLst>
          <pc:docMk/>
          <pc:sldMk cId="1522968639" sldId="336"/>
        </pc:sldMkLst>
        <pc:picChg chg="mod">
          <ac:chgData name="Llans Taylor" userId="35fbff33-4afa-4def-90eb-9f67beff3aee" providerId="ADAL" clId="{2C9B9017-2F9E-4E12-BC0A-0C8E9CBAF085}" dt="2026-05-17T02:04:30.930" v="7360" actId="1076"/>
          <ac:picMkLst>
            <pc:docMk/>
            <pc:sldMk cId="1522968639" sldId="336"/>
            <ac:picMk id="3" creationId="{C5853B0A-F790-1B3E-4EA0-98317623301C}"/>
          </ac:picMkLst>
        </pc:picChg>
      </pc:sldChg>
      <pc:sldChg chg="modSp add">
        <pc:chgData name="Llans Taylor" userId="35fbff33-4afa-4def-90eb-9f67beff3aee" providerId="ADAL" clId="{2C9B9017-2F9E-4E12-BC0A-0C8E9CBAF085}" dt="2026-05-17T02:05:28.418" v="7650" actId="962"/>
        <pc:sldMkLst>
          <pc:docMk/>
          <pc:sldMk cId="60569282" sldId="337"/>
        </pc:sldMkLst>
        <pc:picChg chg="mod">
          <ac:chgData name="Llans Taylor" userId="35fbff33-4afa-4def-90eb-9f67beff3aee" providerId="ADAL" clId="{2C9B9017-2F9E-4E12-BC0A-0C8E9CBAF085}" dt="2026-05-17T02:05:28.418" v="7650" actId="962"/>
          <ac:picMkLst>
            <pc:docMk/>
            <pc:sldMk cId="60569282" sldId="337"/>
            <ac:picMk id="1027" creationId="{00000000-0000-0000-0000-000000000000}"/>
          </ac:picMkLst>
        </pc:picChg>
      </pc:sldChg>
      <pc:sldChg chg="delSp modSp add mod">
        <pc:chgData name="Llans Taylor" userId="35fbff33-4afa-4def-90eb-9f67beff3aee" providerId="ADAL" clId="{2C9B9017-2F9E-4E12-BC0A-0C8E9CBAF085}" dt="2026-05-14T02:14:04.361" v="1777" actId="120"/>
        <pc:sldMkLst>
          <pc:docMk/>
          <pc:sldMk cId="327214415" sldId="368"/>
        </pc:sldMkLst>
        <pc:spChg chg="mod">
          <ac:chgData name="Llans Taylor" userId="35fbff33-4afa-4def-90eb-9f67beff3aee" providerId="ADAL" clId="{2C9B9017-2F9E-4E12-BC0A-0C8E9CBAF085}" dt="2026-05-14T02:14:04.361" v="1777" actId="120"/>
          <ac:spMkLst>
            <pc:docMk/>
            <pc:sldMk cId="327214415" sldId="368"/>
            <ac:spMk id="2" creationId="{8DECDD3A-7007-4C57-BE7B-F5A97F7C9D9A}"/>
          </ac:spMkLst>
        </pc:spChg>
      </pc:sldChg>
      <pc:sldChg chg="delSp modSp add mod ord setBg delDesignElem">
        <pc:chgData name="Llans Taylor" userId="35fbff33-4afa-4def-90eb-9f67beff3aee" providerId="ADAL" clId="{2C9B9017-2F9E-4E12-BC0A-0C8E9CBAF085}" dt="2026-05-17T01:58:00.309" v="6308" actId="962"/>
        <pc:sldMkLst>
          <pc:docMk/>
          <pc:sldMk cId="1304338945" sldId="370"/>
        </pc:sldMkLst>
        <pc:picChg chg="mod">
          <ac:chgData name="Llans Taylor" userId="35fbff33-4afa-4def-90eb-9f67beff3aee" providerId="ADAL" clId="{2C9B9017-2F9E-4E12-BC0A-0C8E9CBAF085}" dt="2026-05-17T01:58:00.309" v="6308" actId="962"/>
          <ac:picMkLst>
            <pc:docMk/>
            <pc:sldMk cId="1304338945" sldId="370"/>
            <ac:picMk id="3" creationId="{2BAE555E-2168-6F73-AF3E-327760D2E209}"/>
          </ac:picMkLst>
        </pc:picChg>
      </pc:sldChg>
      <pc:sldChg chg="addSp delSp modSp add mod">
        <pc:chgData name="Llans Taylor" userId="35fbff33-4afa-4def-90eb-9f67beff3aee" providerId="ADAL" clId="{2C9B9017-2F9E-4E12-BC0A-0C8E9CBAF085}" dt="2026-05-18T18:31:44.342" v="15945" actId="962"/>
        <pc:sldMkLst>
          <pc:docMk/>
          <pc:sldMk cId="1806949233" sldId="372"/>
        </pc:sldMkLst>
        <pc:spChg chg="add mod">
          <ac:chgData name="Llans Taylor" userId="35fbff33-4afa-4def-90eb-9f67beff3aee" providerId="ADAL" clId="{2C9B9017-2F9E-4E12-BC0A-0C8E9CBAF085}" dt="2026-05-17T21:23:38.529" v="13741"/>
          <ac:spMkLst>
            <pc:docMk/>
            <pc:sldMk cId="1806949233" sldId="372"/>
            <ac:spMk id="2" creationId="{F4E4BB78-CD60-5A3C-1966-330AC29143A9}"/>
          </ac:spMkLst>
        </pc:spChg>
        <pc:spChg chg="mod">
          <ac:chgData name="Llans Taylor" userId="35fbff33-4afa-4def-90eb-9f67beff3aee" providerId="ADAL" clId="{2C9B9017-2F9E-4E12-BC0A-0C8E9CBAF085}" dt="2026-05-18T14:50:28.517" v="13931" actId="20577"/>
          <ac:spMkLst>
            <pc:docMk/>
            <pc:sldMk cId="1806949233" sldId="372"/>
            <ac:spMk id="3" creationId="{13664DB0-6A8E-0FB0-F740-13C0F463EFEF}"/>
          </ac:spMkLst>
        </pc:spChg>
        <pc:spChg chg="del">
          <ac:chgData name="Llans Taylor" userId="35fbff33-4afa-4def-90eb-9f67beff3aee" providerId="ADAL" clId="{2C9B9017-2F9E-4E12-BC0A-0C8E9CBAF085}" dt="2026-05-18T14:49:23.768" v="13910" actId="478"/>
          <ac:spMkLst>
            <pc:docMk/>
            <pc:sldMk cId="1806949233" sldId="372"/>
            <ac:spMk id="10" creationId="{12D36E67-5F70-6049-7921-11AC1F66712D}"/>
          </ac:spMkLst>
        </pc:spChg>
        <pc:picChg chg="add del">
          <ac:chgData name="Llans Taylor" userId="35fbff33-4afa-4def-90eb-9f67beff3aee" providerId="ADAL" clId="{2C9B9017-2F9E-4E12-BC0A-0C8E9CBAF085}" dt="2026-05-18T14:49:13.785" v="13907" actId="478"/>
          <ac:picMkLst>
            <pc:docMk/>
            <pc:sldMk cId="1806949233" sldId="372"/>
            <ac:picMk id="7" creationId="{DA7BCB7E-1AB4-432F-485A-4FB8F4369278}"/>
          </ac:picMkLst>
        </pc:picChg>
        <pc:picChg chg="mod">
          <ac:chgData name="Llans Taylor" userId="35fbff33-4afa-4def-90eb-9f67beff3aee" providerId="ADAL" clId="{2C9B9017-2F9E-4E12-BC0A-0C8E9CBAF085}" dt="2026-05-18T18:31:44.342" v="15945" actId="962"/>
          <ac:picMkLst>
            <pc:docMk/>
            <pc:sldMk cId="1806949233" sldId="372"/>
            <ac:picMk id="9" creationId="{32ECE0AB-A53D-6DA3-07BD-EBC2A2EA7162}"/>
          </ac:picMkLst>
        </pc:picChg>
        <pc:picChg chg="add mod">
          <ac:chgData name="Llans Taylor" userId="35fbff33-4afa-4def-90eb-9f67beff3aee" providerId="ADAL" clId="{2C9B9017-2F9E-4E12-BC0A-0C8E9CBAF085}" dt="2026-05-18T14:49:52.862" v="13914" actId="1076"/>
          <ac:picMkLst>
            <pc:docMk/>
            <pc:sldMk cId="1806949233" sldId="372"/>
            <ac:picMk id="11" creationId="{BC4167D9-6FF0-40EA-3CAB-C7F1E128C315}"/>
          </ac:picMkLst>
        </pc:picChg>
      </pc:sldChg>
      <pc:sldChg chg="addSp modSp mod ord">
        <pc:chgData name="Llans Taylor" userId="35fbff33-4afa-4def-90eb-9f67beff3aee" providerId="ADAL" clId="{2C9B9017-2F9E-4E12-BC0A-0C8E9CBAF085}" dt="2026-05-17T01:57:33.180" v="6194" actId="962"/>
        <pc:sldMkLst>
          <pc:docMk/>
          <pc:sldMk cId="2706010405" sldId="373"/>
        </pc:sldMkLst>
        <pc:spChg chg="add mod">
          <ac:chgData name="Llans Taylor" userId="35fbff33-4afa-4def-90eb-9f67beff3aee" providerId="ADAL" clId="{2C9B9017-2F9E-4E12-BC0A-0C8E9CBAF085}" dt="2026-05-17T01:49:34.090" v="4871" actId="20577"/>
          <ac:spMkLst>
            <pc:docMk/>
            <pc:sldMk cId="2706010405" sldId="373"/>
            <ac:spMk id="4" creationId="{6711D37B-924B-85DC-CBAB-D55224E5CC33}"/>
          </ac:spMkLst>
        </pc:spChg>
        <pc:graphicFrameChg chg="add mod">
          <ac:chgData name="Llans Taylor" userId="35fbff33-4afa-4def-90eb-9f67beff3aee" providerId="ADAL" clId="{2C9B9017-2F9E-4E12-BC0A-0C8E9CBAF085}" dt="2026-05-17T01:57:33.180" v="6194" actId="962"/>
          <ac:graphicFrameMkLst>
            <pc:docMk/>
            <pc:sldMk cId="2706010405" sldId="373"/>
            <ac:graphicFrameMk id="2" creationId="{5877B8A3-AA0A-4781-A8D1-D6AABB14AD34}"/>
          </ac:graphicFrameMkLst>
        </pc:graphicFrameChg>
      </pc:sldChg>
      <pc:sldChg chg="modSp new mod ord modNotesTx">
        <pc:chgData name="Llans Taylor" userId="35fbff33-4afa-4def-90eb-9f67beff3aee" providerId="ADAL" clId="{2C9B9017-2F9E-4E12-BC0A-0C8E9CBAF085}" dt="2026-05-17T01:46:13.432" v="4754" actId="14100"/>
        <pc:sldMkLst>
          <pc:docMk/>
          <pc:sldMk cId="3872725660" sldId="374"/>
        </pc:sldMkLst>
        <pc:spChg chg="mod">
          <ac:chgData name="Llans Taylor" userId="35fbff33-4afa-4def-90eb-9f67beff3aee" providerId="ADAL" clId="{2C9B9017-2F9E-4E12-BC0A-0C8E9CBAF085}" dt="2026-05-17T01:46:13.432" v="4754" actId="14100"/>
          <ac:spMkLst>
            <pc:docMk/>
            <pc:sldMk cId="3872725660" sldId="374"/>
            <ac:spMk id="2" creationId="{56785D4D-7875-294D-4539-99BC3D68BCE8}"/>
          </ac:spMkLst>
        </pc:spChg>
        <pc:spChg chg="mod">
          <ac:chgData name="Llans Taylor" userId="35fbff33-4afa-4def-90eb-9f67beff3aee" providerId="ADAL" clId="{2C9B9017-2F9E-4E12-BC0A-0C8E9CBAF085}" dt="2026-05-14T12:15:43.496" v="2714" actId="20577"/>
          <ac:spMkLst>
            <pc:docMk/>
            <pc:sldMk cId="3872725660" sldId="374"/>
            <ac:spMk id="3" creationId="{57BB2625-3C73-B0BC-1F3B-FD8CBEC94168}"/>
          </ac:spMkLst>
        </pc:spChg>
      </pc:sldChg>
      <pc:sldChg chg="addSp modSp mod ord">
        <pc:chgData name="Llans Taylor" userId="35fbff33-4afa-4def-90eb-9f67beff3aee" providerId="ADAL" clId="{2C9B9017-2F9E-4E12-BC0A-0C8E9CBAF085}" dt="2026-05-17T21:07:16.451" v="11296" actId="1076"/>
        <pc:sldMkLst>
          <pc:docMk/>
          <pc:sldMk cId="3288646680" sldId="375"/>
        </pc:sldMkLst>
        <pc:spChg chg="mod">
          <ac:chgData name="Llans Taylor" userId="35fbff33-4afa-4def-90eb-9f67beff3aee" providerId="ADAL" clId="{2C9B9017-2F9E-4E12-BC0A-0C8E9CBAF085}" dt="2026-05-17T21:07:10.603" v="11293" actId="1076"/>
          <ac:spMkLst>
            <pc:docMk/>
            <pc:sldMk cId="3288646680" sldId="375"/>
            <ac:spMk id="3" creationId="{AAF4AE78-BEE5-731D-3B95-DC615F0FE513}"/>
          </ac:spMkLst>
        </pc:spChg>
        <pc:spChg chg="add mod">
          <ac:chgData name="Llans Taylor" userId="35fbff33-4afa-4def-90eb-9f67beff3aee" providerId="ADAL" clId="{2C9B9017-2F9E-4E12-BC0A-0C8E9CBAF085}" dt="2026-05-14T14:24:29.346" v="2881" actId="242"/>
          <ac:spMkLst>
            <pc:docMk/>
            <pc:sldMk cId="3288646680" sldId="375"/>
            <ac:spMk id="9" creationId="{B9615B26-A151-203F-A007-4171F5E50EF3}"/>
          </ac:spMkLst>
        </pc:spChg>
        <pc:picChg chg="mod">
          <ac:chgData name="Llans Taylor" userId="35fbff33-4afa-4def-90eb-9f67beff3aee" providerId="ADAL" clId="{2C9B9017-2F9E-4E12-BC0A-0C8E9CBAF085}" dt="2026-05-17T21:07:16.451" v="11296" actId="1076"/>
          <ac:picMkLst>
            <pc:docMk/>
            <pc:sldMk cId="3288646680" sldId="375"/>
            <ac:picMk id="12" creationId="{F3309CC3-1C8F-092C-F750-8BB1AF69B483}"/>
          </ac:picMkLst>
        </pc:picChg>
      </pc:sldChg>
      <pc:sldChg chg="addSp delSp modSp new mod modClrScheme chgLayout">
        <pc:chgData name="Llans Taylor" userId="35fbff33-4afa-4def-90eb-9f67beff3aee" providerId="ADAL" clId="{2C9B9017-2F9E-4E12-BC0A-0C8E9CBAF085}" dt="2026-05-17T21:10:52.904" v="12170" actId="962"/>
        <pc:sldMkLst>
          <pc:docMk/>
          <pc:sldMk cId="2827111078" sldId="376"/>
        </pc:sldMkLst>
        <pc:spChg chg="add mod">
          <ac:chgData name="Llans Taylor" userId="35fbff33-4afa-4def-90eb-9f67beff3aee" providerId="ADAL" clId="{2C9B9017-2F9E-4E12-BC0A-0C8E9CBAF085}" dt="2026-05-14T12:52:09.883" v="2774" actId="120"/>
          <ac:spMkLst>
            <pc:docMk/>
            <pc:sldMk cId="2827111078" sldId="376"/>
            <ac:spMk id="6" creationId="{C5E14570-4084-2F7D-09CD-21D404ED1F4D}"/>
          </ac:spMkLst>
        </pc:spChg>
        <pc:picChg chg="add mod">
          <ac:chgData name="Llans Taylor" userId="35fbff33-4afa-4def-90eb-9f67beff3aee" providerId="ADAL" clId="{2C9B9017-2F9E-4E12-BC0A-0C8E9CBAF085}" dt="2026-05-17T21:10:52.904" v="12170" actId="962"/>
          <ac:picMkLst>
            <pc:docMk/>
            <pc:sldMk cId="2827111078" sldId="376"/>
            <ac:picMk id="8" creationId="{EE93F0DE-8A71-8211-9C6B-171916650C8C}"/>
          </ac:picMkLst>
        </pc:picChg>
      </pc:sldChg>
      <pc:sldChg chg="modSp add mod">
        <pc:chgData name="Llans Taylor" userId="35fbff33-4afa-4def-90eb-9f67beff3aee" providerId="ADAL" clId="{2C9B9017-2F9E-4E12-BC0A-0C8E9CBAF085}" dt="2026-05-17T21:11:50.372" v="12566" actId="962"/>
        <pc:sldMkLst>
          <pc:docMk/>
          <pc:sldMk cId="2781828097" sldId="377"/>
        </pc:sldMkLst>
        <pc:picChg chg="mod modCrop">
          <ac:chgData name="Llans Taylor" userId="35fbff33-4afa-4def-90eb-9f67beff3aee" providerId="ADAL" clId="{2C9B9017-2F9E-4E12-BC0A-0C8E9CBAF085}" dt="2026-05-17T21:11:50.372" v="12566" actId="962"/>
          <ac:picMkLst>
            <pc:docMk/>
            <pc:sldMk cId="2781828097" sldId="377"/>
            <ac:picMk id="8" creationId="{8D6E9F6D-629B-D5AD-066D-CF6B98F5387F}"/>
          </ac:picMkLst>
        </pc:picChg>
      </pc:sldChg>
      <pc:sldChg chg="addSp delSp modSp add mod">
        <pc:chgData name="Llans Taylor" userId="35fbff33-4afa-4def-90eb-9f67beff3aee" providerId="ADAL" clId="{2C9B9017-2F9E-4E12-BC0A-0C8E9CBAF085}" dt="2026-05-17T21:15:25.270" v="13397" actId="962"/>
        <pc:sldMkLst>
          <pc:docMk/>
          <pc:sldMk cId="2974792674" sldId="378"/>
        </pc:sldMkLst>
        <pc:picChg chg="mod modCrop">
          <ac:chgData name="Llans Taylor" userId="35fbff33-4afa-4def-90eb-9f67beff3aee" providerId="ADAL" clId="{2C9B9017-2F9E-4E12-BC0A-0C8E9CBAF085}" dt="2026-05-17T21:15:25.270" v="13397" actId="962"/>
          <ac:picMkLst>
            <pc:docMk/>
            <pc:sldMk cId="2974792674" sldId="378"/>
            <ac:picMk id="8" creationId="{1199324B-D1CF-47B2-A4EB-53D80B9E521B}"/>
          </ac:picMkLst>
        </pc:picChg>
        <pc:picChg chg="add mod">
          <ac:chgData name="Llans Taylor" userId="35fbff33-4afa-4def-90eb-9f67beff3aee" providerId="ADAL" clId="{2C9B9017-2F9E-4E12-BC0A-0C8E9CBAF085}" dt="2026-05-17T21:13:36.364" v="12830" actId="1076"/>
          <ac:picMkLst>
            <pc:docMk/>
            <pc:sldMk cId="2974792674" sldId="378"/>
            <ac:picMk id="11" creationId="{B5571752-BFAA-C131-E958-6DDED617AD62}"/>
          </ac:picMkLst>
        </pc:picChg>
        <pc:picChg chg="add mod">
          <ac:chgData name="Llans Taylor" userId="35fbff33-4afa-4def-90eb-9f67beff3aee" providerId="ADAL" clId="{2C9B9017-2F9E-4E12-BC0A-0C8E9CBAF085}" dt="2026-05-17T21:13:54.091" v="12833" actId="14100"/>
          <ac:picMkLst>
            <pc:docMk/>
            <pc:sldMk cId="2974792674" sldId="378"/>
            <ac:picMk id="13" creationId="{D5F0A960-8152-8584-FA42-AFCB599FBBA3}"/>
          </ac:picMkLst>
        </pc:picChg>
      </pc:sldChg>
      <pc:sldChg chg="addSp modSp new mod ord">
        <pc:chgData name="Llans Taylor" userId="35fbff33-4afa-4def-90eb-9f67beff3aee" providerId="ADAL" clId="{2C9B9017-2F9E-4E12-BC0A-0C8E9CBAF085}" dt="2026-05-17T01:55:53.932" v="5834" actId="962"/>
        <pc:sldMkLst>
          <pc:docMk/>
          <pc:sldMk cId="540544885" sldId="379"/>
        </pc:sldMkLst>
        <pc:spChg chg="add mod">
          <ac:chgData name="Llans Taylor" userId="35fbff33-4afa-4def-90eb-9f67beff3aee" providerId="ADAL" clId="{2C9B9017-2F9E-4E12-BC0A-0C8E9CBAF085}" dt="2026-05-17T01:49:15.654" v="4848" actId="20577"/>
          <ac:spMkLst>
            <pc:docMk/>
            <pc:sldMk cId="540544885" sldId="379"/>
            <ac:spMk id="2" creationId="{173020F4-4C97-2D2D-6954-7B5B8BABD40B}"/>
          </ac:spMkLst>
        </pc:spChg>
        <pc:picChg chg="add mod">
          <ac:chgData name="Llans Taylor" userId="35fbff33-4afa-4def-90eb-9f67beff3aee" providerId="ADAL" clId="{2C9B9017-2F9E-4E12-BC0A-0C8E9CBAF085}" dt="2026-05-17T01:55:53.932" v="5834" actId="962"/>
          <ac:picMkLst>
            <pc:docMk/>
            <pc:sldMk cId="540544885" sldId="379"/>
            <ac:picMk id="6146" creationId="{A83659F9-8A07-B5A3-5E03-169E4FA3EBF6}"/>
          </ac:picMkLst>
        </pc:picChg>
      </pc:sldChg>
      <pc:sldChg chg="addSp delSp modSp add mod">
        <pc:chgData name="Llans Taylor" userId="35fbff33-4afa-4def-90eb-9f67beff3aee" providerId="ADAL" clId="{2C9B9017-2F9E-4E12-BC0A-0C8E9CBAF085}" dt="2026-05-17T21:16:35.215" v="13677" actId="1076"/>
        <pc:sldMkLst>
          <pc:docMk/>
          <pc:sldMk cId="3330878165" sldId="380"/>
        </pc:sldMkLst>
        <pc:picChg chg="add mod">
          <ac:chgData name="Llans Taylor" userId="35fbff33-4afa-4def-90eb-9f67beff3aee" providerId="ADAL" clId="{2C9B9017-2F9E-4E12-BC0A-0C8E9CBAF085}" dt="2026-05-17T21:16:35.215" v="13677" actId="1076"/>
          <ac:picMkLst>
            <pc:docMk/>
            <pc:sldMk cId="3330878165" sldId="380"/>
            <ac:picMk id="3" creationId="{6E230F0B-3C38-6380-AF10-1E24070680A0}"/>
          </ac:picMkLst>
        </pc:picChg>
      </pc:sldChg>
      <pc:sldChg chg="addSp delSp modSp mod">
        <pc:chgData name="Llans Taylor" userId="35fbff33-4afa-4def-90eb-9f67beff3aee" providerId="ADAL" clId="{2C9B9017-2F9E-4E12-BC0A-0C8E9CBAF085}" dt="2026-05-17T18:47:59.556" v="10034" actId="1036"/>
        <pc:sldMkLst>
          <pc:docMk/>
          <pc:sldMk cId="2375159133" sldId="382"/>
        </pc:sldMkLst>
        <pc:picChg chg="mod">
          <ac:chgData name="Llans Taylor" userId="35fbff33-4afa-4def-90eb-9f67beff3aee" providerId="ADAL" clId="{2C9B9017-2F9E-4E12-BC0A-0C8E9CBAF085}" dt="2026-05-17T18:47:59.556" v="10034" actId="1036"/>
          <ac:picMkLst>
            <pc:docMk/>
            <pc:sldMk cId="2375159133" sldId="382"/>
            <ac:picMk id="3" creationId="{F4433143-6541-2133-649E-5BAD51E00CE4}"/>
          </ac:picMkLst>
        </pc:picChg>
      </pc:sldChg>
      <pc:sldChg chg="addSp delSp modSp add mod modClrScheme chgLayout">
        <pc:chgData name="Llans Taylor" userId="35fbff33-4afa-4def-90eb-9f67beff3aee" providerId="ADAL" clId="{2C9B9017-2F9E-4E12-BC0A-0C8E9CBAF085}" dt="2026-05-18T15:04:41.730" v="14044" actId="20577"/>
        <pc:sldMkLst>
          <pc:docMk/>
          <pc:sldMk cId="348187758" sldId="383"/>
        </pc:sldMkLst>
        <pc:spChg chg="add mod">
          <ac:chgData name="Llans Taylor" userId="35fbff33-4afa-4def-90eb-9f67beff3aee" providerId="ADAL" clId="{2C9B9017-2F9E-4E12-BC0A-0C8E9CBAF085}" dt="2026-05-18T15:04:41.730" v="14044" actId="20577"/>
          <ac:spMkLst>
            <pc:docMk/>
            <pc:sldMk cId="348187758" sldId="383"/>
            <ac:spMk id="2" creationId="{8C349052-28C2-9BE9-3FCB-802572DE8B67}"/>
          </ac:spMkLst>
        </pc:spChg>
      </pc:sldChg>
      <pc:sldChg chg="addSp delSp modSp add mod">
        <pc:chgData name="Llans Taylor" userId="35fbff33-4afa-4def-90eb-9f67beff3aee" providerId="ADAL" clId="{2C9B9017-2F9E-4E12-BC0A-0C8E9CBAF085}" dt="2026-05-18T18:37:08.087" v="16868" actId="962"/>
        <pc:sldMkLst>
          <pc:docMk/>
          <pc:sldMk cId="207155990" sldId="384"/>
        </pc:sldMkLst>
        <pc:spChg chg="mod">
          <ac:chgData name="Llans Taylor" userId="35fbff33-4afa-4def-90eb-9f67beff3aee" providerId="ADAL" clId="{2C9B9017-2F9E-4E12-BC0A-0C8E9CBAF085}" dt="2026-05-17T21:02:47.210" v="11076" actId="20577"/>
          <ac:spMkLst>
            <pc:docMk/>
            <pc:sldMk cId="207155990" sldId="384"/>
            <ac:spMk id="3" creationId="{A8646DAB-48AA-E1C4-E002-A07BFF311BE6}"/>
          </ac:spMkLst>
        </pc:spChg>
        <pc:spChg chg="add mod">
          <ac:chgData name="Llans Taylor" userId="35fbff33-4afa-4def-90eb-9f67beff3aee" providerId="ADAL" clId="{2C9B9017-2F9E-4E12-BC0A-0C8E9CBAF085}" dt="2026-05-17T21:02:28.121" v="11064"/>
          <ac:spMkLst>
            <pc:docMk/>
            <pc:sldMk cId="207155990" sldId="384"/>
            <ac:spMk id="9" creationId="{99E06F63-EF8B-272F-5472-3E93A3B5195E}"/>
          </ac:spMkLst>
        </pc:spChg>
        <pc:picChg chg="add mod">
          <ac:chgData name="Llans Taylor" userId="35fbff33-4afa-4def-90eb-9f67beff3aee" providerId="ADAL" clId="{2C9B9017-2F9E-4E12-BC0A-0C8E9CBAF085}" dt="2026-05-18T14:32:18.588" v="13886" actId="14100"/>
          <ac:picMkLst>
            <pc:docMk/>
            <pc:sldMk cId="207155990" sldId="384"/>
            <ac:picMk id="4" creationId="{1E2B90B7-A9D4-A9CE-6562-5DA26BA81E1E}"/>
          </ac:picMkLst>
        </pc:picChg>
        <pc:picChg chg="add del mod">
          <ac:chgData name="Llans Taylor" userId="35fbff33-4afa-4def-90eb-9f67beff3aee" providerId="ADAL" clId="{2C9B9017-2F9E-4E12-BC0A-0C8E9CBAF085}" dt="2026-05-18T14:32:22.408" v="13887" actId="478"/>
          <ac:picMkLst>
            <pc:docMk/>
            <pc:sldMk cId="207155990" sldId="384"/>
            <ac:picMk id="7" creationId="{D380B777-314C-A7F0-E19C-F6030B3E2229}"/>
          </ac:picMkLst>
        </pc:picChg>
        <pc:picChg chg="mod">
          <ac:chgData name="Llans Taylor" userId="35fbff33-4afa-4def-90eb-9f67beff3aee" providerId="ADAL" clId="{2C9B9017-2F9E-4E12-BC0A-0C8E9CBAF085}" dt="2026-05-18T18:36:26.343" v="16687" actId="962"/>
          <ac:picMkLst>
            <pc:docMk/>
            <pc:sldMk cId="207155990" sldId="384"/>
            <ac:picMk id="8" creationId="{46CD73F8-2CBB-0C6D-3B8F-BC4FF4FA442F}"/>
          </ac:picMkLst>
        </pc:picChg>
        <pc:picChg chg="add mod">
          <ac:chgData name="Llans Taylor" userId="35fbff33-4afa-4def-90eb-9f67beff3aee" providerId="ADAL" clId="{2C9B9017-2F9E-4E12-BC0A-0C8E9CBAF085}" dt="2026-05-18T18:37:08.087" v="16868" actId="962"/>
          <ac:picMkLst>
            <pc:docMk/>
            <pc:sldMk cId="207155990" sldId="384"/>
            <ac:picMk id="11" creationId="{F94EE9E2-37E8-C158-BD8C-1DA9D6AD9C8E}"/>
          </ac:picMkLst>
        </pc:picChg>
      </pc:sldChg>
      <pc:sldChg chg="addSp delSp modSp add mod ord">
        <pc:chgData name="Llans Taylor" userId="35fbff33-4afa-4def-90eb-9f67beff3aee" providerId="ADAL" clId="{2C9B9017-2F9E-4E12-BC0A-0C8E9CBAF085}" dt="2026-05-18T18:30:54.074" v="15563" actId="962"/>
        <pc:sldMkLst>
          <pc:docMk/>
          <pc:sldMk cId="1591098630" sldId="385"/>
        </pc:sldMkLst>
        <pc:spChg chg="mod">
          <ac:chgData name="Llans Taylor" userId="35fbff33-4afa-4def-90eb-9f67beff3aee" providerId="ADAL" clId="{2C9B9017-2F9E-4E12-BC0A-0C8E9CBAF085}" dt="2026-05-18T16:11:23.807" v="14100" actId="20577"/>
          <ac:spMkLst>
            <pc:docMk/>
            <pc:sldMk cId="1591098630" sldId="385"/>
            <ac:spMk id="3" creationId="{60D09618-37EA-3222-B313-3D465A8E8008}"/>
          </ac:spMkLst>
        </pc:spChg>
        <pc:spChg chg="del">
          <ac:chgData name="Llans Taylor" userId="35fbff33-4afa-4def-90eb-9f67beff3aee" providerId="ADAL" clId="{2C9B9017-2F9E-4E12-BC0A-0C8E9CBAF085}" dt="2026-05-18T16:12:07.115" v="14128" actId="478"/>
          <ac:spMkLst>
            <pc:docMk/>
            <pc:sldMk cId="1591098630" sldId="385"/>
            <ac:spMk id="4" creationId="{B420DEA4-A950-1E44-5C60-6A579307B608}"/>
          </ac:spMkLst>
        </pc:spChg>
        <pc:graphicFrameChg chg="del mod">
          <ac:chgData name="Llans Taylor" userId="35fbff33-4afa-4def-90eb-9f67beff3aee" providerId="ADAL" clId="{2C9B9017-2F9E-4E12-BC0A-0C8E9CBAF085}" dt="2026-05-18T16:10:53.359" v="14086" actId="478"/>
          <ac:graphicFrameMkLst>
            <pc:docMk/>
            <pc:sldMk cId="1591098630" sldId="385"/>
            <ac:graphicFrameMk id="2" creationId="{FB846277-794C-556F-4178-406D00D98ACD}"/>
          </ac:graphicFrameMkLst>
        </pc:graphicFrameChg>
        <pc:graphicFrameChg chg="add mod">
          <ac:chgData name="Llans Taylor" userId="35fbff33-4afa-4def-90eb-9f67beff3aee" providerId="ADAL" clId="{2C9B9017-2F9E-4E12-BC0A-0C8E9CBAF085}" dt="2026-05-18T18:30:54.074" v="15563" actId="962"/>
          <ac:graphicFrameMkLst>
            <pc:docMk/>
            <pc:sldMk cId="1591098630" sldId="385"/>
            <ac:graphicFrameMk id="5" creationId="{876EE7FE-E86C-B78E-C154-927753E9D785}"/>
          </ac:graphicFrameMkLst>
        </pc:graphicFrameChg>
      </pc:sldChg>
      <pc:sldChg chg="addSp delSp modSp add mod">
        <pc:chgData name="Llans Taylor" userId="35fbff33-4afa-4def-90eb-9f67beff3aee" providerId="ADAL" clId="{2C9B9017-2F9E-4E12-BC0A-0C8E9CBAF085}" dt="2026-05-18T14:28:45.645" v="13814" actId="14100"/>
        <pc:sldMkLst>
          <pc:docMk/>
          <pc:sldMk cId="2530650516" sldId="386"/>
        </pc:sldMkLst>
        <pc:spChg chg="add del mod">
          <ac:chgData name="Llans Taylor" userId="35fbff33-4afa-4def-90eb-9f67beff3aee" providerId="ADAL" clId="{2C9B9017-2F9E-4E12-BC0A-0C8E9CBAF085}" dt="2026-05-18T14:26:47.420" v="13773" actId="478"/>
          <ac:spMkLst>
            <pc:docMk/>
            <pc:sldMk cId="2530650516" sldId="386"/>
            <ac:spMk id="2" creationId="{14E9878C-628B-02FA-8DFF-7EBD1EBA2E1F}"/>
          </ac:spMkLst>
        </pc:spChg>
        <pc:spChg chg="mod">
          <ac:chgData name="Llans Taylor" userId="35fbff33-4afa-4def-90eb-9f67beff3aee" providerId="ADAL" clId="{2C9B9017-2F9E-4E12-BC0A-0C8E9CBAF085}" dt="2026-05-14T17:38:34.198" v="3548" actId="20577"/>
          <ac:spMkLst>
            <pc:docMk/>
            <pc:sldMk cId="2530650516" sldId="386"/>
            <ac:spMk id="3" creationId="{9E8D4904-AC32-295F-E0AD-03A93F9D813A}"/>
          </ac:spMkLst>
        </pc:spChg>
        <pc:spChg chg="add mod ord">
          <ac:chgData name="Llans Taylor" userId="35fbff33-4afa-4def-90eb-9f67beff3aee" providerId="ADAL" clId="{2C9B9017-2F9E-4E12-BC0A-0C8E9CBAF085}" dt="2026-05-18T14:28:21.752" v="13810" actId="1037"/>
          <ac:spMkLst>
            <pc:docMk/>
            <pc:sldMk cId="2530650516" sldId="386"/>
            <ac:spMk id="4" creationId="{2FC1DC8A-36F8-C389-F15E-AEB76C36D0BB}"/>
          </ac:spMkLst>
        </pc:spChg>
        <pc:picChg chg="add mod modCrop">
          <ac:chgData name="Llans Taylor" userId="35fbff33-4afa-4def-90eb-9f67beff3aee" providerId="ADAL" clId="{2C9B9017-2F9E-4E12-BC0A-0C8E9CBAF085}" dt="2026-05-18T14:27:35.805" v="13787" actId="1076"/>
          <ac:picMkLst>
            <pc:docMk/>
            <pc:sldMk cId="2530650516" sldId="386"/>
            <ac:picMk id="8" creationId="{B787DC61-686D-2044-62C1-87E06F4F889A}"/>
          </ac:picMkLst>
        </pc:picChg>
        <pc:picChg chg="add mod">
          <ac:chgData name="Llans Taylor" userId="35fbff33-4afa-4def-90eb-9f67beff3aee" providerId="ADAL" clId="{2C9B9017-2F9E-4E12-BC0A-0C8E9CBAF085}" dt="2026-05-18T14:28:03.354" v="13791" actId="14100"/>
          <ac:picMkLst>
            <pc:docMk/>
            <pc:sldMk cId="2530650516" sldId="386"/>
            <ac:picMk id="10" creationId="{921D358D-BA9A-BB3B-D581-22C437D6227B}"/>
          </ac:picMkLst>
        </pc:picChg>
        <pc:picChg chg="add mod">
          <ac:chgData name="Llans Taylor" userId="35fbff33-4afa-4def-90eb-9f67beff3aee" providerId="ADAL" clId="{2C9B9017-2F9E-4E12-BC0A-0C8E9CBAF085}" dt="2026-05-18T14:28:45.645" v="13814" actId="14100"/>
          <ac:picMkLst>
            <pc:docMk/>
            <pc:sldMk cId="2530650516" sldId="386"/>
            <ac:picMk id="12" creationId="{F9DD13CC-2E61-1DB2-73E0-BCF3A9090F0D}"/>
          </ac:picMkLst>
        </pc:picChg>
      </pc:sldChg>
      <pc:sldChg chg="addSp delSp modSp add mod modNotesTx">
        <pc:chgData name="Llans Taylor" userId="35fbff33-4afa-4def-90eb-9f67beff3aee" providerId="ADAL" clId="{2C9B9017-2F9E-4E12-BC0A-0C8E9CBAF085}" dt="2026-05-18T14:29:20.083" v="13817" actId="14734"/>
        <pc:sldMkLst>
          <pc:docMk/>
          <pc:sldMk cId="3247892361" sldId="387"/>
        </pc:sldMkLst>
        <pc:spChg chg="mod">
          <ac:chgData name="Llans Taylor" userId="35fbff33-4afa-4def-90eb-9f67beff3aee" providerId="ADAL" clId="{2C9B9017-2F9E-4E12-BC0A-0C8E9CBAF085}" dt="2026-05-17T21:01:09.723" v="11047" actId="20577"/>
          <ac:spMkLst>
            <pc:docMk/>
            <pc:sldMk cId="3247892361" sldId="387"/>
            <ac:spMk id="3" creationId="{1C962C10-D205-E6FC-38C0-72220B62CF64}"/>
          </ac:spMkLst>
        </pc:spChg>
        <pc:graphicFrameChg chg="add mod modGraphic">
          <ac:chgData name="Llans Taylor" userId="35fbff33-4afa-4def-90eb-9f67beff3aee" providerId="ADAL" clId="{2C9B9017-2F9E-4E12-BC0A-0C8E9CBAF085}" dt="2026-05-18T14:29:20.083" v="13817" actId="14734"/>
          <ac:graphicFrameMkLst>
            <pc:docMk/>
            <pc:sldMk cId="3247892361" sldId="387"/>
            <ac:graphicFrameMk id="2" creationId="{135F62C8-6978-966D-843D-7ABDAA384C04}"/>
          </ac:graphicFrameMkLst>
        </pc:graphicFrameChg>
      </pc:sldChg>
      <pc:sldChg chg="addSp modSp new del mod ord modClrScheme chgLayout">
        <pc:chgData name="Llans Taylor" userId="35fbff33-4afa-4def-90eb-9f67beff3aee" providerId="ADAL" clId="{2C9B9017-2F9E-4E12-BC0A-0C8E9CBAF085}" dt="2026-05-18T18:50:59.105" v="16923" actId="47"/>
        <pc:sldMkLst>
          <pc:docMk/>
          <pc:sldMk cId="3137067420" sldId="388"/>
        </pc:sldMkLst>
      </pc:sldChg>
      <pc:sldChg chg="addSp delSp modSp new mod ord">
        <pc:chgData name="Llans Taylor" userId="35fbff33-4afa-4def-90eb-9f67beff3aee" providerId="ADAL" clId="{2C9B9017-2F9E-4E12-BC0A-0C8E9CBAF085}" dt="2026-05-19T12:28:57.396" v="17030" actId="1076"/>
        <pc:sldMkLst>
          <pc:docMk/>
          <pc:sldMk cId="2729488840" sldId="390"/>
        </pc:sldMkLst>
        <pc:spChg chg="add mod">
          <ac:chgData name="Llans Taylor" userId="35fbff33-4afa-4def-90eb-9f67beff3aee" providerId="ADAL" clId="{2C9B9017-2F9E-4E12-BC0A-0C8E9CBAF085}" dt="2026-05-19T12:28:57.396" v="17030" actId="1076"/>
          <ac:spMkLst>
            <pc:docMk/>
            <pc:sldMk cId="2729488840" sldId="390"/>
            <ac:spMk id="2" creationId="{53C67368-D5D8-F4C5-FC4D-065F2BBB61F2}"/>
          </ac:spMkLst>
        </pc:spChg>
        <pc:spChg chg="mod">
          <ac:chgData name="Llans Taylor" userId="35fbff33-4afa-4def-90eb-9f67beff3aee" providerId="ADAL" clId="{2C9B9017-2F9E-4E12-BC0A-0C8E9CBAF085}" dt="2026-05-15T19:57:11.765" v="4016" actId="403"/>
          <ac:spMkLst>
            <pc:docMk/>
            <pc:sldMk cId="2729488840" sldId="390"/>
            <ac:spMk id="3" creationId="{906B1531-3E3B-62B5-875D-D17DB0E33B8A}"/>
          </ac:spMkLst>
        </pc:spChg>
        <pc:graphicFrameChg chg="add mod">
          <ac:chgData name="Llans Taylor" userId="35fbff33-4afa-4def-90eb-9f67beff3aee" providerId="ADAL" clId="{2C9B9017-2F9E-4E12-BC0A-0C8E9CBAF085}" dt="2026-05-19T12:28:49.216" v="17028" actId="14100"/>
          <ac:graphicFrameMkLst>
            <pc:docMk/>
            <pc:sldMk cId="2729488840" sldId="390"/>
            <ac:graphicFrameMk id="7" creationId="{00000000-0008-0000-0000-000002000000}"/>
          </ac:graphicFrameMkLst>
        </pc:graphicFrameChg>
      </pc:sldChg>
      <pc:sldChg chg="modSp add mod">
        <pc:chgData name="Llans Taylor" userId="35fbff33-4afa-4def-90eb-9f67beff3aee" providerId="ADAL" clId="{2C9B9017-2F9E-4E12-BC0A-0C8E9CBAF085}" dt="2026-05-17T02:03:47.353" v="7309" actId="962"/>
        <pc:sldMkLst>
          <pc:docMk/>
          <pc:sldMk cId="337946356" sldId="391"/>
        </pc:sldMkLst>
        <pc:picChg chg="mod">
          <ac:chgData name="Llans Taylor" userId="35fbff33-4afa-4def-90eb-9f67beff3aee" providerId="ADAL" clId="{2C9B9017-2F9E-4E12-BC0A-0C8E9CBAF085}" dt="2026-05-17T02:03:47.353" v="7309" actId="962"/>
          <ac:picMkLst>
            <pc:docMk/>
            <pc:sldMk cId="337946356" sldId="391"/>
            <ac:picMk id="4" creationId="{13688CE6-600A-C749-2F0F-11F704657104}"/>
          </ac:picMkLst>
        </pc:picChg>
      </pc:sldChg>
      <pc:sldChg chg="modSp add mod">
        <pc:chgData name="Llans Taylor" userId="35fbff33-4afa-4def-90eb-9f67beff3aee" providerId="ADAL" clId="{2C9B9017-2F9E-4E12-BC0A-0C8E9CBAF085}" dt="2026-05-17T02:05:56.631" v="7872" actId="962"/>
        <pc:sldMkLst>
          <pc:docMk/>
          <pc:sldMk cId="4238528299" sldId="392"/>
        </pc:sldMkLst>
        <pc:picChg chg="mod">
          <ac:chgData name="Llans Taylor" userId="35fbff33-4afa-4def-90eb-9f67beff3aee" providerId="ADAL" clId="{2C9B9017-2F9E-4E12-BC0A-0C8E9CBAF085}" dt="2026-05-17T02:05:56.631" v="7872" actId="962"/>
          <ac:picMkLst>
            <pc:docMk/>
            <pc:sldMk cId="4238528299" sldId="392"/>
            <ac:picMk id="3" creationId="{AB8D9F62-C84D-98FB-AF10-EE6444EC5BBB}"/>
          </ac:picMkLst>
        </pc:picChg>
      </pc:sldChg>
      <pc:sldChg chg="addSp delSp modSp add mod">
        <pc:chgData name="Llans Taylor" userId="35fbff33-4afa-4def-90eb-9f67beff3aee" providerId="ADAL" clId="{2C9B9017-2F9E-4E12-BC0A-0C8E9CBAF085}" dt="2026-05-19T12:15:26.865" v="17004" actId="6549"/>
        <pc:sldMkLst>
          <pc:docMk/>
          <pc:sldMk cId="1953474638" sldId="393"/>
        </pc:sldMkLst>
        <pc:spChg chg="add mod">
          <ac:chgData name="Llans Taylor" userId="35fbff33-4afa-4def-90eb-9f67beff3aee" providerId="ADAL" clId="{2C9B9017-2F9E-4E12-BC0A-0C8E9CBAF085}" dt="2026-05-17T17:51:37.837" v="9950" actId="20577"/>
          <ac:spMkLst>
            <pc:docMk/>
            <pc:sldMk cId="1953474638" sldId="393"/>
            <ac:spMk id="2" creationId="{42FC6DF6-C117-DF68-E16E-6E3D70B11D77}"/>
          </ac:spMkLst>
        </pc:spChg>
        <pc:spChg chg="add del mod">
          <ac:chgData name="Llans Taylor" userId="35fbff33-4afa-4def-90eb-9f67beff3aee" providerId="ADAL" clId="{2C9B9017-2F9E-4E12-BC0A-0C8E9CBAF085}" dt="2026-05-18T15:04:54.766" v="14045" actId="478"/>
          <ac:spMkLst>
            <pc:docMk/>
            <pc:sldMk cId="1953474638" sldId="393"/>
            <ac:spMk id="3" creationId="{A0207180-DBCB-AA13-CE31-79A075DEE6DB}"/>
          </ac:spMkLst>
        </pc:spChg>
        <pc:spChg chg="add mod">
          <ac:chgData name="Llans Taylor" userId="35fbff33-4afa-4def-90eb-9f67beff3aee" providerId="ADAL" clId="{2C9B9017-2F9E-4E12-BC0A-0C8E9CBAF085}" dt="2026-05-19T12:15:26.865" v="17004" actId="6549"/>
          <ac:spMkLst>
            <pc:docMk/>
            <pc:sldMk cId="1953474638" sldId="393"/>
            <ac:spMk id="4" creationId="{98DC90E4-3BE9-9170-584C-DDBA686F0639}"/>
          </ac:spMkLst>
        </pc:spChg>
        <pc:spChg chg="mod">
          <ac:chgData name="Llans Taylor" userId="35fbff33-4afa-4def-90eb-9f67beff3aee" providerId="ADAL" clId="{2C9B9017-2F9E-4E12-BC0A-0C8E9CBAF085}" dt="2026-05-17T02:20:02.670" v="8340" actId="20577"/>
          <ac:spMkLst>
            <pc:docMk/>
            <pc:sldMk cId="1953474638" sldId="393"/>
            <ac:spMk id="10" creationId="{15735E52-8102-4E96-CD43-BA55B35FBAA9}"/>
          </ac:spMkLst>
        </pc:spChg>
      </pc:sldChg>
      <pc:sldChg chg="addSp delSp modSp add mod ord">
        <pc:chgData name="Llans Taylor" userId="35fbff33-4afa-4def-90eb-9f67beff3aee" providerId="ADAL" clId="{2C9B9017-2F9E-4E12-BC0A-0C8E9CBAF085}" dt="2026-05-18T16:35:46.278" v="14906" actId="962"/>
        <pc:sldMkLst>
          <pc:docMk/>
          <pc:sldMk cId="3996712184" sldId="394"/>
        </pc:sldMkLst>
        <pc:spChg chg="add mod">
          <ac:chgData name="Llans Taylor" userId="35fbff33-4afa-4def-90eb-9f67beff3aee" providerId="ADAL" clId="{2C9B9017-2F9E-4E12-BC0A-0C8E9CBAF085}" dt="2026-05-17T21:23:31.883" v="13740"/>
          <ac:spMkLst>
            <pc:docMk/>
            <pc:sldMk cId="3996712184" sldId="394"/>
            <ac:spMk id="2" creationId="{11F952F1-DEC2-A0A1-3653-E55E59414E10}"/>
          </ac:spMkLst>
        </pc:spChg>
        <pc:spChg chg="mod">
          <ac:chgData name="Llans Taylor" userId="35fbff33-4afa-4def-90eb-9f67beff3aee" providerId="ADAL" clId="{2C9B9017-2F9E-4E12-BC0A-0C8E9CBAF085}" dt="2026-05-17T21:23:12.617" v="13738" actId="20577"/>
          <ac:spMkLst>
            <pc:docMk/>
            <pc:sldMk cId="3996712184" sldId="394"/>
            <ac:spMk id="9" creationId="{E67E591A-9E25-E70E-7372-1A312D78C442}"/>
          </ac:spMkLst>
        </pc:spChg>
        <pc:picChg chg="del mod">
          <ac:chgData name="Llans Taylor" userId="35fbff33-4afa-4def-90eb-9f67beff3aee" providerId="ADAL" clId="{2C9B9017-2F9E-4E12-BC0A-0C8E9CBAF085}" dt="2026-05-18T16:34:35.668" v="14686" actId="478"/>
          <ac:picMkLst>
            <pc:docMk/>
            <pc:sldMk cId="3996712184" sldId="394"/>
            <ac:picMk id="3" creationId="{B633BDF0-A2A4-3434-C865-0F4DF8AA6EA6}"/>
          </ac:picMkLst>
        </pc:picChg>
        <pc:picChg chg="add mod">
          <ac:chgData name="Llans Taylor" userId="35fbff33-4afa-4def-90eb-9f67beff3aee" providerId="ADAL" clId="{2C9B9017-2F9E-4E12-BC0A-0C8E9CBAF085}" dt="2026-05-18T16:35:46.278" v="14906" actId="962"/>
          <ac:picMkLst>
            <pc:docMk/>
            <pc:sldMk cId="3996712184" sldId="394"/>
            <ac:picMk id="8" creationId="{6BB608AB-84F6-61ED-F6E2-C2557230F730}"/>
          </ac:picMkLst>
        </pc:picChg>
        <pc:picChg chg="add mod">
          <ac:chgData name="Llans Taylor" userId="35fbff33-4afa-4def-90eb-9f67beff3aee" providerId="ADAL" clId="{2C9B9017-2F9E-4E12-BC0A-0C8E9CBAF085}" dt="2026-05-18T16:35:12.779" v="14718" actId="1038"/>
          <ac:picMkLst>
            <pc:docMk/>
            <pc:sldMk cId="3996712184" sldId="394"/>
            <ac:picMk id="10" creationId="{FD6CF195-2448-FB96-99C1-26FE357B1ABD}"/>
          </ac:picMkLst>
        </pc:picChg>
        <pc:picChg chg="mod ord">
          <ac:chgData name="Llans Taylor" userId="35fbff33-4afa-4def-90eb-9f67beff3aee" providerId="ADAL" clId="{2C9B9017-2F9E-4E12-BC0A-0C8E9CBAF085}" dt="2026-05-18T16:35:10.073" v="14716" actId="1038"/>
          <ac:picMkLst>
            <pc:docMk/>
            <pc:sldMk cId="3996712184" sldId="394"/>
            <ac:picMk id="12" creationId="{679C8EB5-108A-21B7-CB84-B65E4100D5DB}"/>
          </ac:picMkLst>
        </pc:picChg>
      </pc:sldChg>
      <pc:sldChg chg="addSp delSp modSp add mod ord">
        <pc:chgData name="Llans Taylor" userId="35fbff33-4afa-4def-90eb-9f67beff3aee" providerId="ADAL" clId="{2C9B9017-2F9E-4E12-BC0A-0C8E9CBAF085}" dt="2026-05-18T16:26:13.027" v="14588" actId="962"/>
        <pc:sldMkLst>
          <pc:docMk/>
          <pc:sldMk cId="2139816011" sldId="395"/>
        </pc:sldMkLst>
        <pc:spChg chg="add mod">
          <ac:chgData name="Llans Taylor" userId="35fbff33-4afa-4def-90eb-9f67beff3aee" providerId="ADAL" clId="{2C9B9017-2F9E-4E12-BC0A-0C8E9CBAF085}" dt="2026-05-17T17:50:55.090" v="9934"/>
          <ac:spMkLst>
            <pc:docMk/>
            <pc:sldMk cId="2139816011" sldId="395"/>
            <ac:spMk id="2" creationId="{5756215F-4E87-690B-C1B6-7BC6CC34B787}"/>
          </ac:spMkLst>
        </pc:spChg>
        <pc:spChg chg="mod">
          <ac:chgData name="Llans Taylor" userId="35fbff33-4afa-4def-90eb-9f67beff3aee" providerId="ADAL" clId="{2C9B9017-2F9E-4E12-BC0A-0C8E9CBAF085}" dt="2026-05-17T17:48:43.403" v="9806" actId="14100"/>
          <ac:spMkLst>
            <pc:docMk/>
            <pc:sldMk cId="2139816011" sldId="395"/>
            <ac:spMk id="14" creationId="{B66BAE36-BF0B-FA74-E126-509C311C8EA2}"/>
          </ac:spMkLst>
        </pc:spChg>
        <pc:graphicFrameChg chg="add del mod">
          <ac:chgData name="Llans Taylor" userId="35fbff33-4afa-4def-90eb-9f67beff3aee" providerId="ADAL" clId="{2C9B9017-2F9E-4E12-BC0A-0C8E9CBAF085}" dt="2026-05-18T16:22:26.256" v="14140" actId="478"/>
          <ac:graphicFrameMkLst>
            <pc:docMk/>
            <pc:sldMk cId="2139816011" sldId="395"/>
            <ac:graphicFrameMk id="3" creationId="{FE318820-0A7F-EAB2-7B5F-AA31D0B9211E}"/>
          </ac:graphicFrameMkLst>
        </pc:graphicFrameChg>
        <pc:picChg chg="add mod">
          <ac:chgData name="Llans Taylor" userId="35fbff33-4afa-4def-90eb-9f67beff3aee" providerId="ADAL" clId="{2C9B9017-2F9E-4E12-BC0A-0C8E9CBAF085}" dt="2026-05-18T16:26:13.027" v="14588" actId="962"/>
          <ac:picMkLst>
            <pc:docMk/>
            <pc:sldMk cId="2139816011" sldId="395"/>
            <ac:picMk id="7" creationId="{0A01D15B-977F-A7FE-7031-4C8F8872DC70}"/>
          </ac:picMkLst>
        </pc:picChg>
        <pc:picChg chg="del mod">
          <ac:chgData name="Llans Taylor" userId="35fbff33-4afa-4def-90eb-9f67beff3aee" providerId="ADAL" clId="{2C9B9017-2F9E-4E12-BC0A-0C8E9CBAF085}" dt="2026-05-18T16:22:20.874" v="14138" actId="478"/>
          <ac:picMkLst>
            <pc:docMk/>
            <pc:sldMk cId="2139816011" sldId="395"/>
            <ac:picMk id="13" creationId="{FD0181CA-21E8-B956-45F5-61D27E6292E8}"/>
          </ac:picMkLst>
        </pc:picChg>
      </pc:sldChg>
      <pc:sldChg chg="addSp delSp modSp add mod">
        <pc:chgData name="Llans Taylor" userId="35fbff33-4afa-4def-90eb-9f67beff3aee" providerId="ADAL" clId="{2C9B9017-2F9E-4E12-BC0A-0C8E9CBAF085}" dt="2026-05-18T14:30:29.817" v="13828" actId="20577"/>
        <pc:sldMkLst>
          <pc:docMk/>
          <pc:sldMk cId="199786450" sldId="396"/>
        </pc:sldMkLst>
        <pc:spChg chg="mod">
          <ac:chgData name="Llans Taylor" userId="35fbff33-4afa-4def-90eb-9f67beff3aee" providerId="ADAL" clId="{2C9B9017-2F9E-4E12-BC0A-0C8E9CBAF085}" dt="2026-05-18T14:30:29.817" v="13828" actId="20577"/>
          <ac:spMkLst>
            <pc:docMk/>
            <pc:sldMk cId="199786450" sldId="396"/>
            <ac:spMk id="3" creationId="{57857B47-814D-F6D1-599C-2C341964DD4E}"/>
          </ac:spMkLst>
        </pc:spChg>
        <pc:spChg chg="add mod">
          <ac:chgData name="Llans Taylor" userId="35fbff33-4afa-4def-90eb-9f67beff3aee" providerId="ADAL" clId="{2C9B9017-2F9E-4E12-BC0A-0C8E9CBAF085}" dt="2026-05-17T21:00:37.818" v="11009" actId="6549"/>
          <ac:spMkLst>
            <pc:docMk/>
            <pc:sldMk cId="199786450" sldId="396"/>
            <ac:spMk id="7" creationId="{FC0FED6E-D7CE-9007-50D6-07D32C80D786}"/>
          </ac:spMkLst>
        </pc:spChg>
        <pc:graphicFrameChg chg="add mod modGraphic">
          <ac:chgData name="Llans Taylor" userId="35fbff33-4afa-4def-90eb-9f67beff3aee" providerId="ADAL" clId="{2C9B9017-2F9E-4E12-BC0A-0C8E9CBAF085}" dt="2026-05-18T14:30:07.718" v="13818" actId="3064"/>
          <ac:graphicFrameMkLst>
            <pc:docMk/>
            <pc:sldMk cId="199786450" sldId="396"/>
            <ac:graphicFrameMk id="4" creationId="{31FCCF49-E1E2-5AE2-1ED1-31083D2BF0A0}"/>
          </ac:graphicFrameMkLst>
        </pc:graphicFrameChg>
      </pc:sldChg>
      <pc:sldChg chg="addSp delSp modSp add mod ord">
        <pc:chgData name="Llans Taylor" userId="35fbff33-4afa-4def-90eb-9f67beff3aee" providerId="ADAL" clId="{2C9B9017-2F9E-4E12-BC0A-0C8E9CBAF085}" dt="2026-05-18T16:13:21.453" v="14137" actId="478"/>
        <pc:sldMkLst>
          <pc:docMk/>
          <pc:sldMk cId="1292823090" sldId="397"/>
        </pc:sldMkLst>
        <pc:spChg chg="mod">
          <ac:chgData name="Llans Taylor" userId="35fbff33-4afa-4def-90eb-9f67beff3aee" providerId="ADAL" clId="{2C9B9017-2F9E-4E12-BC0A-0C8E9CBAF085}" dt="2026-05-18T15:52:39.894" v="14075" actId="20577"/>
          <ac:spMkLst>
            <pc:docMk/>
            <pc:sldMk cId="1292823090" sldId="397"/>
            <ac:spMk id="3" creationId="{86E0C1E5-50D2-1B57-7709-4531CDB03DFA}"/>
          </ac:spMkLst>
        </pc:spChg>
        <pc:spChg chg="del">
          <ac:chgData name="Llans Taylor" userId="35fbff33-4afa-4def-90eb-9f67beff3aee" providerId="ADAL" clId="{2C9B9017-2F9E-4E12-BC0A-0C8E9CBAF085}" dt="2026-05-18T16:13:21.453" v="14137" actId="478"/>
          <ac:spMkLst>
            <pc:docMk/>
            <pc:sldMk cId="1292823090" sldId="397"/>
            <ac:spMk id="4" creationId="{839C69B3-390B-0492-4A6D-1BCE31330BB1}"/>
          </ac:spMkLst>
        </pc:spChg>
        <pc:graphicFrameChg chg="del">
          <ac:chgData name="Llans Taylor" userId="35fbff33-4afa-4def-90eb-9f67beff3aee" providerId="ADAL" clId="{2C9B9017-2F9E-4E12-BC0A-0C8E9CBAF085}" dt="2026-05-18T15:52:46.896" v="14076" actId="478"/>
          <ac:graphicFrameMkLst>
            <pc:docMk/>
            <pc:sldMk cId="1292823090" sldId="397"/>
            <ac:graphicFrameMk id="2" creationId="{9475FE74-729A-5811-2E97-370FAC714882}"/>
          </ac:graphicFrameMkLst>
        </pc:graphicFrameChg>
        <pc:graphicFrameChg chg="add mod">
          <ac:chgData name="Llans Taylor" userId="35fbff33-4afa-4def-90eb-9f67beff3aee" providerId="ADAL" clId="{2C9B9017-2F9E-4E12-BC0A-0C8E9CBAF085}" dt="2026-05-18T15:53:17.553" v="14085"/>
          <ac:graphicFrameMkLst>
            <pc:docMk/>
            <pc:sldMk cId="1292823090" sldId="397"/>
            <ac:graphicFrameMk id="5" creationId="{8885267F-58A1-826A-00F3-53E5360EC200}"/>
          </ac:graphicFrameMkLst>
        </pc:graphicFrameChg>
      </pc:sldChg>
      <pc:sldChg chg="addSp delSp modSp new mod">
        <pc:chgData name="Llans Taylor" userId="35fbff33-4afa-4def-90eb-9f67beff3aee" providerId="ADAL" clId="{2C9B9017-2F9E-4E12-BC0A-0C8E9CBAF085}" dt="2026-05-18T19:26:36.547" v="17002" actId="14734"/>
        <pc:sldMkLst>
          <pc:docMk/>
          <pc:sldMk cId="2128602308" sldId="398"/>
        </pc:sldMkLst>
        <pc:spChg chg="mod">
          <ac:chgData name="Llans Taylor" userId="35fbff33-4afa-4def-90eb-9f67beff3aee" providerId="ADAL" clId="{2C9B9017-2F9E-4E12-BC0A-0C8E9CBAF085}" dt="2026-05-18T19:07:28.599" v="16999" actId="20577"/>
          <ac:spMkLst>
            <pc:docMk/>
            <pc:sldMk cId="2128602308" sldId="398"/>
            <ac:spMk id="2" creationId="{6C542262-DEB5-8437-AA29-A4E0F1900F65}"/>
          </ac:spMkLst>
        </pc:spChg>
        <pc:spChg chg="del">
          <ac:chgData name="Llans Taylor" userId="35fbff33-4afa-4def-90eb-9f67beff3aee" providerId="ADAL" clId="{2C9B9017-2F9E-4E12-BC0A-0C8E9CBAF085}" dt="2026-05-18T19:05:42.615" v="16940"/>
          <ac:spMkLst>
            <pc:docMk/>
            <pc:sldMk cId="2128602308" sldId="398"/>
            <ac:spMk id="3" creationId="{2D5FCC87-EFA3-9CBD-CC39-8CE348009159}"/>
          </ac:spMkLst>
        </pc:spChg>
        <pc:spChg chg="add del mod">
          <ac:chgData name="Llans Taylor" userId="35fbff33-4afa-4def-90eb-9f67beff3aee" providerId="ADAL" clId="{2C9B9017-2F9E-4E12-BC0A-0C8E9CBAF085}" dt="2026-05-18T19:05:52.709" v="16942" actId="22"/>
          <ac:spMkLst>
            <pc:docMk/>
            <pc:sldMk cId="2128602308" sldId="398"/>
            <ac:spMk id="6" creationId="{12C041BD-DC2C-EE81-28A0-6056A3A19F5F}"/>
          </ac:spMkLst>
        </pc:spChg>
        <pc:spChg chg="add del mod">
          <ac:chgData name="Llans Taylor" userId="35fbff33-4afa-4def-90eb-9f67beff3aee" providerId="ADAL" clId="{2C9B9017-2F9E-4E12-BC0A-0C8E9CBAF085}" dt="2026-05-18T19:06:00.686" v="16944"/>
          <ac:spMkLst>
            <pc:docMk/>
            <pc:sldMk cId="2128602308" sldId="398"/>
            <ac:spMk id="10" creationId="{7B9EFA10-7062-78F5-5A75-7DD5B479CB16}"/>
          </ac:spMkLst>
        </pc:spChg>
        <pc:graphicFrameChg chg="add del mod">
          <ac:chgData name="Llans Taylor" userId="35fbff33-4afa-4def-90eb-9f67beff3aee" providerId="ADAL" clId="{2C9B9017-2F9E-4E12-BC0A-0C8E9CBAF085}" dt="2026-05-18T19:05:48.669" v="16941" actId="478"/>
          <ac:graphicFrameMkLst>
            <pc:docMk/>
            <pc:sldMk cId="2128602308" sldId="398"/>
            <ac:graphicFrameMk id="4" creationId="{6EC05E00-964C-CC6B-6929-832CCC1FD6DE}"/>
          </ac:graphicFrameMkLst>
        </pc:graphicFrameChg>
        <pc:graphicFrameChg chg="add mod modGraphic">
          <ac:chgData name="Llans Taylor" userId="35fbff33-4afa-4def-90eb-9f67beff3aee" providerId="ADAL" clId="{2C9B9017-2F9E-4E12-BC0A-0C8E9CBAF085}" dt="2026-05-18T19:26:36.547" v="17002" actId="14734"/>
          <ac:graphicFrameMkLst>
            <pc:docMk/>
            <pc:sldMk cId="2128602308" sldId="398"/>
            <ac:graphicFrameMk id="11" creationId="{B8A5EC98-CA3A-BDE8-6B70-C18A9D020115}"/>
          </ac:graphicFrameMkLst>
        </pc:graphicFrameChg>
        <pc:picChg chg="add del mod ord">
          <ac:chgData name="Llans Taylor" userId="35fbff33-4afa-4def-90eb-9f67beff3aee" providerId="ADAL" clId="{2C9B9017-2F9E-4E12-BC0A-0C8E9CBAF085}" dt="2026-05-18T19:05:57.235" v="16943" actId="478"/>
          <ac:picMkLst>
            <pc:docMk/>
            <pc:sldMk cId="2128602308" sldId="398"/>
            <ac:picMk id="8" creationId="{A4A9B74E-5205-4E26-4478-909C537ECEF0}"/>
          </ac:picMkLst>
        </pc:picChg>
      </pc:sldChg>
      <pc:sldChg chg="addSp delSp modSp new del mod">
        <pc:chgData name="Llans Taylor" userId="35fbff33-4afa-4def-90eb-9f67beff3aee" providerId="ADAL" clId="{2C9B9017-2F9E-4E12-BC0A-0C8E9CBAF085}" dt="2026-05-18T18:58:17.498" v="16938" actId="47"/>
        <pc:sldMkLst>
          <pc:docMk/>
          <pc:sldMk cId="2482930868" sldId="398"/>
        </pc:sldMkLst>
        <pc:spChg chg="mod">
          <ac:chgData name="Llans Taylor" userId="35fbff33-4afa-4def-90eb-9f67beff3aee" providerId="ADAL" clId="{2C9B9017-2F9E-4E12-BC0A-0C8E9CBAF085}" dt="2026-05-18T18:49:02.453" v="16922" actId="20577"/>
          <ac:spMkLst>
            <pc:docMk/>
            <pc:sldMk cId="2482930868" sldId="398"/>
            <ac:spMk id="2" creationId="{4461E2B4-1481-65E7-BA22-B49657B21E72}"/>
          </ac:spMkLst>
        </pc:spChg>
        <pc:spChg chg="del">
          <ac:chgData name="Llans Taylor" userId="35fbff33-4afa-4def-90eb-9f67beff3aee" providerId="ADAL" clId="{2C9B9017-2F9E-4E12-BC0A-0C8E9CBAF085}" dt="2026-05-18T18:58:14.976" v="16937" actId="3680"/>
          <ac:spMkLst>
            <pc:docMk/>
            <pc:sldMk cId="2482930868" sldId="398"/>
            <ac:spMk id="3" creationId="{35BAAE1A-A56E-B82A-2942-DE0BE0C88959}"/>
          </ac:spMkLst>
        </pc:spChg>
        <pc:graphicFrameChg chg="add mod ord modGraphic">
          <ac:chgData name="Llans Taylor" userId="35fbff33-4afa-4def-90eb-9f67beff3aee" providerId="ADAL" clId="{2C9B9017-2F9E-4E12-BC0A-0C8E9CBAF085}" dt="2026-05-18T18:58:14.976" v="16937" actId="3680"/>
          <ac:graphicFrameMkLst>
            <pc:docMk/>
            <pc:sldMk cId="2482930868" sldId="398"/>
            <ac:graphicFrameMk id="4" creationId="{1C938560-4349-A711-AF56-F2279946AC76}"/>
          </ac:graphicFrameMkLst>
        </pc:graphicFrameChg>
      </pc:sldChg>
      <pc:sldChg chg="modSp mod">
        <pc:chgData name="Llans Taylor" userId="35fbff33-4afa-4def-90eb-9f67beff3aee" providerId="ADAL" clId="{2C9B9017-2F9E-4E12-BC0A-0C8E9CBAF085}" dt="2026-05-19T12:15:23.186" v="17003" actId="6549"/>
        <pc:sldMkLst>
          <pc:docMk/>
          <pc:sldMk cId="3141792362" sldId="399"/>
        </pc:sldMkLst>
        <pc:spChg chg="mod">
          <ac:chgData name="Llans Taylor" userId="35fbff33-4afa-4def-90eb-9f67beff3aee" providerId="ADAL" clId="{2C9B9017-2F9E-4E12-BC0A-0C8E9CBAF085}" dt="2026-05-19T12:15:23.186" v="17003" actId="6549"/>
          <ac:spMkLst>
            <pc:docMk/>
            <pc:sldMk cId="3141792362" sldId="399"/>
            <ac:spMk id="2" creationId="{379F542F-899E-C742-984E-202A08EA18BC}"/>
          </ac:spMkLst>
        </pc:spChg>
      </pc:sldChg>
    </pc:docChg>
  </pc:docChgLst>
  <pc:docChgLst>
    <pc:chgData name="Llans Taylor" userId="S::llans.taylor@modot.mo.gov::35fbff33-4afa-4def-90eb-9f67beff3aee" providerId="AD" clId="Web-{A3D4C3D5-36DB-934C-A259-85D94CF7B9B7}"/>
    <pc:docChg chg="modSld">
      <pc:chgData name="Llans Taylor" userId="S::llans.taylor@modot.mo.gov::35fbff33-4afa-4def-90eb-9f67beff3aee" providerId="AD" clId="Web-{A3D4C3D5-36DB-934C-A259-85D94CF7B9B7}" dt="2026-05-11T12:17:16.587" v="0"/>
      <pc:docMkLst>
        <pc:docMk/>
      </pc:docMkLst>
      <pc:sldChg chg="delSp">
        <pc:chgData name="Llans Taylor" userId="S::llans.taylor@modot.mo.gov::35fbff33-4afa-4def-90eb-9f67beff3aee" providerId="AD" clId="Web-{A3D4C3D5-36DB-934C-A259-85D94CF7B9B7}" dt="2026-05-11T12:17:16.587" v="0"/>
        <pc:sldMkLst>
          <pc:docMk/>
          <pc:sldMk cId="2146440742" sldId="299"/>
        </pc:sldMkLst>
      </pc:sldChg>
    </pc:docChg>
  </pc:docChgLst>
  <pc:docChgLst>
    <pc:chgData name="MARK E CROARKIN" userId="S::mark.croarkin@modot.mo.gov::244e2007-90b8-4911-b5a8-9cd12927dd28" providerId="AD" clId="Web-{BF20030E-DAA5-75B4-3B95-C16A1C8007A0}"/>
    <pc:docChg chg="modSld sldOrd">
      <pc:chgData name="MARK E CROARKIN" userId="S::mark.croarkin@modot.mo.gov::244e2007-90b8-4911-b5a8-9cd12927dd28" providerId="AD" clId="Web-{BF20030E-DAA5-75B4-3B95-C16A1C8007A0}" dt="2026-05-18T21:17:25.233" v="65"/>
      <pc:docMkLst>
        <pc:docMk/>
      </pc:docMkLst>
      <pc:sldChg chg="modSp ord">
        <pc:chgData name="MARK E CROARKIN" userId="S::mark.croarkin@modot.mo.gov::244e2007-90b8-4911-b5a8-9cd12927dd28" providerId="AD" clId="Web-{BF20030E-DAA5-75B4-3B95-C16A1C8007A0}" dt="2026-05-18T21:17:25.233" v="65"/>
        <pc:sldMkLst>
          <pc:docMk/>
          <pc:sldMk cId="2373745274" sldId="300"/>
        </pc:sldMkLst>
        <pc:spChg chg="mod">
          <ac:chgData name="MARK E CROARKIN" userId="S::mark.croarkin@modot.mo.gov::244e2007-90b8-4911-b5a8-9cd12927dd28" providerId="AD" clId="Web-{BF20030E-DAA5-75B4-3B95-C16A1C8007A0}" dt="2026-05-18T20:33:35.821" v="63" actId="20577"/>
          <ac:spMkLst>
            <pc:docMk/>
            <pc:sldMk cId="2373745274" sldId="300"/>
            <ac:spMk id="9" creationId="{7D6F9B30-CE4B-8DAA-315A-B2AA739FA96E}"/>
          </ac:spMkLst>
        </pc:spChg>
      </pc:sldChg>
      <pc:sldChg chg="modSp">
        <pc:chgData name="MARK E CROARKIN" userId="S::mark.croarkin@modot.mo.gov::244e2007-90b8-4911-b5a8-9cd12927dd28" providerId="AD" clId="Web-{BF20030E-DAA5-75B4-3B95-C16A1C8007A0}" dt="2026-05-18T20:31:19.010" v="60" actId="14100"/>
        <pc:sldMkLst>
          <pc:docMk/>
          <pc:sldMk cId="4050608767" sldId="303"/>
        </pc:sldMkLst>
        <pc:spChg chg="mod">
          <ac:chgData name="MARK E CROARKIN" userId="S::mark.croarkin@modot.mo.gov::244e2007-90b8-4911-b5a8-9cd12927dd28" providerId="AD" clId="Web-{BF20030E-DAA5-75B4-3B95-C16A1C8007A0}" dt="2026-05-18T20:31:19.010" v="60" actId="14100"/>
          <ac:spMkLst>
            <pc:docMk/>
            <pc:sldMk cId="4050608767" sldId="303"/>
            <ac:spMk id="3" creationId="{7BB378DF-5164-B642-0878-325772188A6A}"/>
          </ac:spMkLst>
        </pc:spChg>
      </pc:sldChg>
      <pc:sldChg chg="modSp">
        <pc:chgData name="MARK E CROARKIN" userId="S::mark.croarkin@modot.mo.gov::244e2007-90b8-4911-b5a8-9cd12927dd28" providerId="AD" clId="Web-{BF20030E-DAA5-75B4-3B95-C16A1C8007A0}" dt="2026-05-18T20:16:14.440" v="1" actId="1076"/>
        <pc:sldMkLst>
          <pc:docMk/>
          <pc:sldMk cId="1806949233" sldId="372"/>
        </pc:sldMkLst>
        <pc:picChg chg="mod">
          <ac:chgData name="MARK E CROARKIN" userId="S::mark.croarkin@modot.mo.gov::244e2007-90b8-4911-b5a8-9cd12927dd28" providerId="AD" clId="Web-{BF20030E-DAA5-75B4-3B95-C16A1C8007A0}" dt="2026-05-18T20:16:14.440" v="1" actId="1076"/>
          <ac:picMkLst>
            <pc:docMk/>
            <pc:sldMk cId="1806949233" sldId="372"/>
            <ac:picMk id="11" creationId="{BC4167D9-6FF0-40EA-3CAB-C7F1E128C315}"/>
          </ac:picMkLst>
        </pc:picChg>
      </pc:sldChg>
      <pc:sldChg chg="modSp">
        <pc:chgData name="MARK E CROARKIN" userId="S::mark.croarkin@modot.mo.gov::244e2007-90b8-4911-b5a8-9cd12927dd28" providerId="AD" clId="Web-{BF20030E-DAA5-75B4-3B95-C16A1C8007A0}" dt="2026-05-18T20:05:38.352" v="0" actId="1076"/>
        <pc:sldMkLst>
          <pc:docMk/>
          <pc:sldMk cId="540544885" sldId="379"/>
        </pc:sldMkLst>
        <pc:picChg chg="mod">
          <ac:chgData name="MARK E CROARKIN" userId="S::mark.croarkin@modot.mo.gov::244e2007-90b8-4911-b5a8-9cd12927dd28" providerId="AD" clId="Web-{BF20030E-DAA5-75B4-3B95-C16A1C8007A0}" dt="2026-05-18T20:05:38.352" v="0" actId="1076"/>
          <ac:picMkLst>
            <pc:docMk/>
            <pc:sldMk cId="540544885" sldId="379"/>
            <ac:picMk id="6146" creationId="{A83659F9-8A07-B5A3-5E03-169E4FA3EBF6}"/>
          </ac:picMkLst>
        </pc:picChg>
      </pc:sldChg>
      <pc:sldChg chg="modSp">
        <pc:chgData name="MARK E CROARKIN" userId="S::mark.croarkin@modot.mo.gov::244e2007-90b8-4911-b5a8-9cd12927dd28" providerId="AD" clId="Web-{BF20030E-DAA5-75B4-3B95-C16A1C8007A0}" dt="2026-05-18T20:17:26.580" v="2" actId="14100"/>
        <pc:sldMkLst>
          <pc:docMk/>
          <pc:sldMk cId="348187758" sldId="383"/>
        </pc:sldMkLst>
        <pc:picChg chg="mod">
          <ac:chgData name="MARK E CROARKIN" userId="S::mark.croarkin@modot.mo.gov::244e2007-90b8-4911-b5a8-9cd12927dd28" providerId="AD" clId="Web-{BF20030E-DAA5-75B4-3B95-C16A1C8007A0}" dt="2026-05-18T20:17:26.580" v="2" actId="14100"/>
          <ac:picMkLst>
            <pc:docMk/>
            <pc:sldMk cId="348187758" sldId="383"/>
            <ac:picMk id="5" creationId="{82A19F8B-12D6-0978-D6AD-543B53B6175A}"/>
          </ac:picMkLst>
        </pc:picChg>
      </pc:sldChg>
      <pc:sldChg chg="modSp">
        <pc:chgData name="MARK E CROARKIN" userId="S::mark.croarkin@modot.mo.gov::244e2007-90b8-4911-b5a8-9cd12927dd28" providerId="AD" clId="Web-{BF20030E-DAA5-75B4-3B95-C16A1C8007A0}" dt="2026-05-18T20:32:42.587" v="62" actId="20577"/>
        <pc:sldMkLst>
          <pc:docMk/>
          <pc:sldMk cId="207155990" sldId="384"/>
        </pc:sldMkLst>
        <pc:spChg chg="mod">
          <ac:chgData name="MARK E CROARKIN" userId="S::mark.croarkin@modot.mo.gov::244e2007-90b8-4911-b5a8-9cd12927dd28" providerId="AD" clId="Web-{BF20030E-DAA5-75B4-3B95-C16A1C8007A0}" dt="2026-05-18T20:32:42.587" v="62" actId="20577"/>
          <ac:spMkLst>
            <pc:docMk/>
            <pc:sldMk cId="207155990" sldId="384"/>
            <ac:spMk id="3" creationId="{A8646DAB-48AA-E1C4-E002-A07BFF311BE6}"/>
          </ac:spMkLst>
        </pc:spChg>
      </pc:sldChg>
      <pc:sldChg chg="mod modShow">
        <pc:chgData name="MARK E CROARKIN" userId="S::mark.croarkin@modot.mo.gov::244e2007-90b8-4911-b5a8-9cd12927dd28" providerId="AD" clId="Web-{BF20030E-DAA5-75B4-3B95-C16A1C8007A0}" dt="2026-05-18T20:18:33.095" v="3"/>
        <pc:sldMkLst>
          <pc:docMk/>
          <pc:sldMk cId="1591098630" sldId="385"/>
        </pc:sldMkLst>
      </pc:sldChg>
      <pc:sldChg chg="ord">
        <pc:chgData name="MARK E CROARKIN" userId="S::mark.croarkin@modot.mo.gov::244e2007-90b8-4911-b5a8-9cd12927dd28" providerId="AD" clId="Web-{BF20030E-DAA5-75B4-3B95-C16A1C8007A0}" dt="2026-05-18T21:16:44.233" v="64"/>
        <pc:sldMkLst>
          <pc:docMk/>
          <pc:sldMk cId="1292823090" sldId="397"/>
        </pc:sldMkLst>
      </pc:sldChg>
      <pc:sldChg chg="modSp">
        <pc:chgData name="MARK E CROARKIN" userId="S::mark.croarkin@modot.mo.gov::244e2007-90b8-4911-b5a8-9cd12927dd28" providerId="AD" clId="Web-{BF20030E-DAA5-75B4-3B95-C16A1C8007A0}" dt="2026-05-18T20:21:53.749" v="29"/>
        <pc:sldMkLst>
          <pc:docMk/>
          <pc:sldMk cId="2128602308" sldId="398"/>
        </pc:sldMkLst>
        <pc:graphicFrameChg chg="mod modGraphic">
          <ac:chgData name="MARK E CROARKIN" userId="S::mark.croarkin@modot.mo.gov::244e2007-90b8-4911-b5a8-9cd12927dd28" providerId="AD" clId="Web-{BF20030E-DAA5-75B4-3B95-C16A1C8007A0}" dt="2026-05-18T20:21:53.749" v="29"/>
          <ac:graphicFrameMkLst>
            <pc:docMk/>
            <pc:sldMk cId="2128602308" sldId="398"/>
            <ac:graphicFrameMk id="11" creationId="{B8A5EC98-CA3A-BDE8-6B70-C18A9D020115}"/>
          </ac:graphicFrameMkLst>
        </pc:graphicFrame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modotgov.sharepoint.com/sites/tp/FundingTargets/WorkingFiles/Award%20History%20(Matterhorn)%20Chart/Award_History_Updated_08-19-2025_(MatterHornChart).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taylol1\AppData\Local\Microsoft\Windows\INetCache\Content.Outlook\ZY3ZC0LW\MoDOT%20Projected%20Revenue%20Availabl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10B_3490407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_128_7C65313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107_4544B65B.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taylol1\AppData\Local\Microsoft\Windows\INetCache\Content.Outlook\ZY3ZC0LW\Pavement%20Tracker%20graph.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https://modotgov-my.sharepoint.com/personal/llans_taylor_modot_mo_gov/Documents/Other%20Categories%20-%20Skinny%20STIP.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https://modotgov-my.sharepoint.com/personal/llans_taylor_modot_mo_gov/Documents/Other%20Categories%20-%20Skinny%20STI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503530036273558E-2"/>
          <c:y val="3.7859819361756919E-2"/>
          <c:w val="0.85758999663137847"/>
          <c:h val="0.87852590217461701"/>
        </c:manualLayout>
      </c:layout>
      <c:areaChart>
        <c:grouping val="standard"/>
        <c:varyColors val="0"/>
        <c:ser>
          <c:idx val="2"/>
          <c:order val="1"/>
          <c:tx>
            <c:v>Awards</c:v>
          </c:tx>
          <c:spPr>
            <a:solidFill>
              <a:srgbClr val="F8A662"/>
            </a:solidFill>
            <a:ln w="25400" cap="flat" cmpd="sng" algn="ctr">
              <a:solidFill>
                <a:schemeClr val="accent6"/>
              </a:solidFill>
              <a:prstDash val="solid"/>
            </a:ln>
            <a:effectLst/>
          </c:spPr>
          <c:dLbls>
            <c:delete val="1"/>
          </c:dLbls>
          <c:cat>
            <c:numRef>
              <c:f>AllYears!$C$3:$C$38</c:f>
              <c:numCache>
                <c:formatCode>General</c:formatCode>
                <c:ptCount val="3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pt idx="35">
                  <c:v>2027</c:v>
                </c:pt>
              </c:numCache>
            </c:numRef>
          </c:cat>
          <c:val>
            <c:numRef>
              <c:f>AllYears!$D$3:$D$38</c:f>
              <c:numCache>
                <c:formatCode>"$"#,##0</c:formatCode>
                <c:ptCount val="36"/>
                <c:pt idx="0">
                  <c:v>223.828</c:v>
                </c:pt>
                <c:pt idx="1">
                  <c:v>351.24</c:v>
                </c:pt>
                <c:pt idx="2">
                  <c:v>435.685</c:v>
                </c:pt>
                <c:pt idx="3">
                  <c:v>474.94400000000002</c:v>
                </c:pt>
                <c:pt idx="4">
                  <c:v>438.029</c:v>
                </c:pt>
                <c:pt idx="5">
                  <c:v>446.83499999999998</c:v>
                </c:pt>
                <c:pt idx="6">
                  <c:v>573.22299999999996</c:v>
                </c:pt>
                <c:pt idx="7">
                  <c:v>671.63599999999997</c:v>
                </c:pt>
                <c:pt idx="8">
                  <c:v>765.93399999999997</c:v>
                </c:pt>
                <c:pt idx="9">
                  <c:v>926.58699999999999</c:v>
                </c:pt>
                <c:pt idx="10">
                  <c:v>974.10699999999997</c:v>
                </c:pt>
                <c:pt idx="11">
                  <c:v>763.49265000000003</c:v>
                </c:pt>
                <c:pt idx="12">
                  <c:v>581</c:v>
                </c:pt>
                <c:pt idx="13">
                  <c:v>947</c:v>
                </c:pt>
                <c:pt idx="14">
                  <c:v>1123</c:v>
                </c:pt>
                <c:pt idx="15">
                  <c:v>1138</c:v>
                </c:pt>
                <c:pt idx="16">
                  <c:v>1157</c:v>
                </c:pt>
                <c:pt idx="17">
                  <c:v>1365</c:v>
                </c:pt>
                <c:pt idx="18">
                  <c:v>1157</c:v>
                </c:pt>
                <c:pt idx="19">
                  <c:v>658</c:v>
                </c:pt>
                <c:pt idx="20">
                  <c:v>641</c:v>
                </c:pt>
                <c:pt idx="21">
                  <c:v>746</c:v>
                </c:pt>
                <c:pt idx="22">
                  <c:v>691</c:v>
                </c:pt>
                <c:pt idx="23">
                  <c:v>725</c:v>
                </c:pt>
                <c:pt idx="24">
                  <c:v>516</c:v>
                </c:pt>
                <c:pt idx="25">
                  <c:v>706.20500000000004</c:v>
                </c:pt>
                <c:pt idx="26">
                  <c:v>831.25</c:v>
                </c:pt>
                <c:pt idx="27">
                  <c:v>726.19200000000001</c:v>
                </c:pt>
                <c:pt idx="28">
                  <c:v>1123.4570000000001</c:v>
                </c:pt>
                <c:pt idx="29">
                  <c:v>886.65599999999995</c:v>
                </c:pt>
                <c:pt idx="30">
                  <c:v>1334.6179999999999</c:v>
                </c:pt>
                <c:pt idx="31">
                  <c:v>1828.2639999999999</c:v>
                </c:pt>
                <c:pt idx="32">
                  <c:v>1544.0519999999999</c:v>
                </c:pt>
                <c:pt idx="33">
                  <c:v>2527</c:v>
                </c:pt>
                <c:pt idx="34">
                  <c:v>1611</c:v>
                </c:pt>
                <c:pt idx="35">
                  <c:v>2739</c:v>
                </c:pt>
              </c:numCache>
            </c:numRef>
          </c:val>
          <c:extLst>
            <c:ext xmlns:c16="http://schemas.microsoft.com/office/drawing/2014/chart" uri="{C3380CC4-5D6E-409C-BE32-E72D297353CC}">
              <c16:uniqueId val="{00000000-313B-4862-889B-73DABB363AE5}"/>
            </c:ext>
          </c:extLst>
        </c:ser>
        <c:dLbls>
          <c:showLegendKey val="0"/>
          <c:showVal val="1"/>
          <c:showCatName val="0"/>
          <c:showSerName val="0"/>
          <c:showPercent val="0"/>
          <c:showBubbleSize val="0"/>
        </c:dLbls>
        <c:axId val="109116416"/>
        <c:axId val="113319296"/>
      </c:areaChart>
      <c:barChart>
        <c:barDir val="col"/>
        <c:grouping val="clustered"/>
        <c:varyColors val="0"/>
        <c:ser>
          <c:idx val="1"/>
          <c:order val="0"/>
          <c:tx>
            <c:v>SFY</c:v>
          </c:tx>
          <c:spPr>
            <a:noFill/>
          </c:spPr>
          <c:invertIfNegative val="0"/>
          <c:dLbls>
            <c:delete val="1"/>
          </c:dLbls>
          <c:cat>
            <c:numRef>
              <c:f>AllYears!$C$3:$C$38</c:f>
              <c:numCache>
                <c:formatCode>General</c:formatCode>
                <c:ptCount val="3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pt idx="35">
                  <c:v>2027</c:v>
                </c:pt>
              </c:numCache>
            </c:numRef>
          </c:cat>
          <c:val>
            <c:numRef>
              <c:f>AllYears!$C$3:$C$38</c:f>
              <c:numCache>
                <c:formatCode>General</c:formatCode>
                <c:ptCount val="3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pt idx="35">
                  <c:v>2027</c:v>
                </c:pt>
              </c:numCache>
            </c:numRef>
          </c:val>
          <c:extLst>
            <c:ext xmlns:c16="http://schemas.microsoft.com/office/drawing/2014/chart" uri="{C3380CC4-5D6E-409C-BE32-E72D297353CC}">
              <c16:uniqueId val="{00000001-313B-4862-889B-73DABB363AE5}"/>
            </c:ext>
          </c:extLst>
        </c:ser>
        <c:ser>
          <c:idx val="0"/>
          <c:order val="2"/>
          <c:tx>
            <c:v>Labels</c:v>
          </c:tx>
          <c:spPr>
            <a:noFill/>
            <a:ln>
              <a:no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D-313B-4862-889B-73DABB363AE5}"/>
                </c:ext>
              </c:extLst>
            </c:dLbl>
            <c:dLbl>
              <c:idx val="3"/>
              <c:delete val="1"/>
              <c:extLst>
                <c:ext xmlns:c15="http://schemas.microsoft.com/office/drawing/2012/chart" uri="{CE6537A1-D6FC-4f65-9D91-7224C49458BB}"/>
                <c:ext xmlns:c16="http://schemas.microsoft.com/office/drawing/2014/chart" uri="{C3380CC4-5D6E-409C-BE32-E72D297353CC}">
                  <c16:uniqueId val="{0000000E-313B-4862-889B-73DABB363AE5}"/>
                </c:ext>
              </c:extLst>
            </c:dLbl>
            <c:dLbl>
              <c:idx val="4"/>
              <c:delete val="1"/>
              <c:extLst>
                <c:ext xmlns:c15="http://schemas.microsoft.com/office/drawing/2012/chart" uri="{CE6537A1-D6FC-4f65-9D91-7224C49458BB}"/>
                <c:ext xmlns:c16="http://schemas.microsoft.com/office/drawing/2014/chart" uri="{C3380CC4-5D6E-409C-BE32-E72D297353CC}">
                  <c16:uniqueId val="{00000002-313B-4862-889B-73DABB363AE5}"/>
                </c:ext>
              </c:extLst>
            </c:dLbl>
            <c:dLbl>
              <c:idx val="5"/>
              <c:delete val="1"/>
              <c:extLst>
                <c:ext xmlns:c15="http://schemas.microsoft.com/office/drawing/2012/chart" uri="{CE6537A1-D6FC-4f65-9D91-7224C49458BB}"/>
                <c:ext xmlns:c16="http://schemas.microsoft.com/office/drawing/2014/chart" uri="{C3380CC4-5D6E-409C-BE32-E72D297353CC}">
                  <c16:uniqueId val="{00000003-313B-4862-889B-73DABB363AE5}"/>
                </c:ext>
              </c:extLst>
            </c:dLbl>
            <c:dLbl>
              <c:idx val="7"/>
              <c:delete val="1"/>
              <c:extLst>
                <c:ext xmlns:c15="http://schemas.microsoft.com/office/drawing/2012/chart" uri="{CE6537A1-D6FC-4f65-9D91-7224C49458BB}"/>
                <c:ext xmlns:c16="http://schemas.microsoft.com/office/drawing/2014/chart" uri="{C3380CC4-5D6E-409C-BE32-E72D297353CC}">
                  <c16:uniqueId val="{0000000F-313B-4862-889B-73DABB363AE5}"/>
                </c:ext>
              </c:extLst>
            </c:dLbl>
            <c:dLbl>
              <c:idx val="9"/>
              <c:delete val="1"/>
              <c:extLst>
                <c:ext xmlns:c15="http://schemas.microsoft.com/office/drawing/2012/chart" uri="{CE6537A1-D6FC-4f65-9D91-7224C49458BB}"/>
                <c:ext xmlns:c16="http://schemas.microsoft.com/office/drawing/2014/chart" uri="{C3380CC4-5D6E-409C-BE32-E72D297353CC}">
                  <c16:uniqueId val="{00000010-313B-4862-889B-73DABB363AE5}"/>
                </c:ext>
              </c:extLst>
            </c:dLbl>
            <c:dLbl>
              <c:idx val="11"/>
              <c:delete val="1"/>
              <c:extLst>
                <c:ext xmlns:c15="http://schemas.microsoft.com/office/drawing/2012/chart" uri="{CE6537A1-D6FC-4f65-9D91-7224C49458BB}"/>
                <c:ext xmlns:c16="http://schemas.microsoft.com/office/drawing/2014/chart" uri="{C3380CC4-5D6E-409C-BE32-E72D297353CC}">
                  <c16:uniqueId val="{00000011-313B-4862-889B-73DABB363AE5}"/>
                </c:ext>
              </c:extLst>
            </c:dLbl>
            <c:dLbl>
              <c:idx val="14"/>
              <c:layout>
                <c:manualLayout>
                  <c:x val="1.4833086372678503E-2"/>
                  <c:y val="-2.8755755598719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3B-4862-889B-73DABB363AE5}"/>
                </c:ext>
              </c:extLst>
            </c:dLbl>
            <c:dLbl>
              <c:idx val="15"/>
              <c:delete val="1"/>
              <c:extLst>
                <c:ext xmlns:c15="http://schemas.microsoft.com/office/drawing/2012/chart" uri="{CE6537A1-D6FC-4f65-9D91-7224C49458BB}"/>
                <c:ext xmlns:c16="http://schemas.microsoft.com/office/drawing/2014/chart" uri="{C3380CC4-5D6E-409C-BE32-E72D297353CC}">
                  <c16:uniqueId val="{00000005-313B-4862-889B-73DABB363AE5}"/>
                </c:ext>
              </c:extLst>
            </c:dLbl>
            <c:dLbl>
              <c:idx val="16"/>
              <c:delete val="1"/>
              <c:extLst>
                <c:ext xmlns:c15="http://schemas.microsoft.com/office/drawing/2012/chart" uri="{CE6537A1-D6FC-4f65-9D91-7224C49458BB}"/>
                <c:ext xmlns:c16="http://schemas.microsoft.com/office/drawing/2014/chart" uri="{C3380CC4-5D6E-409C-BE32-E72D297353CC}">
                  <c16:uniqueId val="{00000006-313B-4862-889B-73DABB363AE5}"/>
                </c:ext>
              </c:extLst>
            </c:dLbl>
            <c:dLbl>
              <c:idx val="17"/>
              <c:layout>
                <c:manualLayout>
                  <c:x val="-1.0490802705008045E-3"/>
                  <c:y val="-3.2863720684251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13B-4862-889B-73DABB363AE5}"/>
                </c:ext>
              </c:extLst>
            </c:dLbl>
            <c:dLbl>
              <c:idx val="18"/>
              <c:layout>
                <c:manualLayout>
                  <c:x val="3.5668729197027273E-2"/>
                  <c:y val="1.0269912713828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13B-4862-889B-73DABB363AE5}"/>
                </c:ext>
              </c:extLst>
            </c:dLbl>
            <c:dLbl>
              <c:idx val="20"/>
              <c:delete val="1"/>
              <c:extLst>
                <c:ext xmlns:c15="http://schemas.microsoft.com/office/drawing/2012/chart" uri="{CE6537A1-D6FC-4f65-9D91-7224C49458BB}"/>
                <c:ext xmlns:c16="http://schemas.microsoft.com/office/drawing/2014/chart" uri="{C3380CC4-5D6E-409C-BE32-E72D297353CC}">
                  <c16:uniqueId val="{00000013-313B-4862-889B-73DABB363AE5}"/>
                </c:ext>
              </c:extLst>
            </c:dLbl>
            <c:dLbl>
              <c:idx val="21"/>
              <c:layout>
                <c:manualLayout>
                  <c:x val="9.4417224345072406E-3"/>
                  <c:y val="-2.2593807970422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13B-4862-889B-73DABB363AE5}"/>
                </c:ext>
              </c:extLst>
            </c:dLbl>
            <c:dLbl>
              <c:idx val="22"/>
              <c:delete val="1"/>
              <c:extLst>
                <c:ext xmlns:c15="http://schemas.microsoft.com/office/drawing/2012/chart" uri="{CE6537A1-D6FC-4f65-9D91-7224C49458BB}"/>
                <c:ext xmlns:c16="http://schemas.microsoft.com/office/drawing/2014/chart" uri="{C3380CC4-5D6E-409C-BE32-E72D297353CC}">
                  <c16:uniqueId val="{00000014-313B-4862-889B-73DABB363AE5}"/>
                </c:ext>
              </c:extLst>
            </c:dLbl>
            <c:dLbl>
              <c:idx val="23"/>
              <c:delete val="1"/>
              <c:extLst>
                <c:ext xmlns:c15="http://schemas.microsoft.com/office/drawing/2012/chart" uri="{CE6537A1-D6FC-4f65-9D91-7224C49458BB}"/>
                <c:ext xmlns:c16="http://schemas.microsoft.com/office/drawing/2014/chart" uri="{C3380CC4-5D6E-409C-BE32-E72D297353CC}">
                  <c16:uniqueId val="{00000015-313B-4862-889B-73DABB363AE5}"/>
                </c:ext>
              </c:extLst>
            </c:dLbl>
            <c:dLbl>
              <c:idx val="25"/>
              <c:layout>
                <c:manualLayout>
                  <c:x val="1.2588963246009577E-2"/>
                  <c:y val="-3.49177032270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13B-4862-889B-73DABB363AE5}"/>
                </c:ext>
              </c:extLst>
            </c:dLbl>
            <c:dLbl>
              <c:idx val="26"/>
              <c:delete val="1"/>
              <c:extLst>
                <c:ext xmlns:c15="http://schemas.microsoft.com/office/drawing/2012/chart" uri="{CE6537A1-D6FC-4f65-9D91-7224C49458BB}"/>
                <c:ext xmlns:c16="http://schemas.microsoft.com/office/drawing/2014/chart" uri="{C3380CC4-5D6E-409C-BE32-E72D297353CC}">
                  <c16:uniqueId val="{00000017-313B-4862-889B-73DABB363AE5}"/>
                </c:ext>
              </c:extLst>
            </c:dLbl>
            <c:dLbl>
              <c:idx val="27"/>
              <c:delete val="1"/>
              <c:extLst>
                <c:ext xmlns:c15="http://schemas.microsoft.com/office/drawing/2012/chart" uri="{CE6537A1-D6FC-4f65-9D91-7224C49458BB}"/>
                <c:ext xmlns:c16="http://schemas.microsoft.com/office/drawing/2014/chart" uri="{C3380CC4-5D6E-409C-BE32-E72D297353CC}">
                  <c16:uniqueId val="{00000016-313B-4862-889B-73DABB363AE5}"/>
                </c:ext>
              </c:extLst>
            </c:dLbl>
            <c:dLbl>
              <c:idx val="29"/>
              <c:layout>
                <c:manualLayout>
                  <c:x val="2.9078522584385137E-2"/>
                  <c:y val="4.3133633398079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3B-4862-889B-73DABB363AE5}"/>
                </c:ext>
              </c:extLst>
            </c:dLbl>
            <c:dLbl>
              <c:idx val="31"/>
              <c:layout>
                <c:manualLayout>
                  <c:x val="-2.937424757402252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13B-4862-889B-73DABB363AE5}"/>
                </c:ext>
              </c:extLst>
            </c:dLbl>
            <c:dLbl>
              <c:idx val="32"/>
              <c:layout>
                <c:manualLayout>
                  <c:x val="4.5728087315198729E-2"/>
                  <c:y val="5.6296584681141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13B-4862-889B-73DABB363AE5}"/>
                </c:ext>
              </c:extLst>
            </c:dLbl>
            <c:dLbl>
              <c:idx val="33"/>
              <c:layout>
                <c:manualLayout>
                  <c:x val="-3.1991828784198699E-4"/>
                  <c:y val="4.2075803194893427E-5"/>
                </c:manualLayout>
              </c:layout>
              <c:tx>
                <c:rich>
                  <a:bodyPr/>
                  <a:lstStyle/>
                  <a:p>
                    <a:fld id="{1CEB1B92-A1C0-48D5-97A0-163FA68A74CD}"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11830478210437573"/>
                      <c:h val="7.3149339060422078E-2"/>
                    </c:manualLayout>
                  </c15:layout>
                  <c15:dlblFieldTable/>
                  <c15:showDataLabelsRange val="0"/>
                </c:ext>
                <c:ext xmlns:c16="http://schemas.microsoft.com/office/drawing/2014/chart" uri="{C3380CC4-5D6E-409C-BE32-E72D297353CC}">
                  <c16:uniqueId val="{00000009-313B-4862-889B-73DABB363AE5}"/>
                </c:ext>
              </c:extLst>
            </c:dLbl>
            <c:dLbl>
              <c:idx val="34"/>
              <c:delete val="1"/>
              <c:extLst>
                <c:ext xmlns:c15="http://schemas.microsoft.com/office/drawing/2012/chart" uri="{CE6537A1-D6FC-4f65-9D91-7224C49458BB}">
                  <c15:layout>
                    <c:manualLayout>
                      <c:w val="4.1276691391323894E-2"/>
                      <c:h val="2.2985698216294391E-2"/>
                    </c:manualLayout>
                  </c15:layout>
                </c:ext>
                <c:ext xmlns:c16="http://schemas.microsoft.com/office/drawing/2014/chart" uri="{C3380CC4-5D6E-409C-BE32-E72D297353CC}">
                  <c16:uniqueId val="{0000000A-313B-4862-889B-73DABB363AE5}"/>
                </c:ext>
              </c:extLst>
            </c:dLbl>
            <c:dLbl>
              <c:idx val="35"/>
              <c:layout>
                <c:manualLayout>
                  <c:x val="1.0490802705008045E-3"/>
                  <c:y val="-1.6736222079312749E-2"/>
                </c:manualLayout>
              </c:layout>
              <c:tx>
                <c:rich>
                  <a:bodyPr/>
                  <a:lstStyle/>
                  <a:p>
                    <a:fld id="{2CF92C75-5BF4-44D1-A5A5-ADA70DA7F2C7}"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13B-4862-889B-73DABB363AE5}"/>
                </c:ext>
              </c:extLst>
            </c:dLbl>
            <c:numFmt formatCode="&quot;$&quot;#,##0" sourceLinked="0"/>
            <c:spPr>
              <a:noFill/>
              <a:ln>
                <a:noFill/>
              </a:ln>
              <a:effectLst/>
            </c:spPr>
            <c:txPr>
              <a:bodyPr wrap="square" lIns="38100" tIns="19050" rIns="38100" bIns="19050" anchor="ctr">
                <a:spAutoFit/>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AllYears!$C$3:$C$38</c:f>
              <c:numCache>
                <c:formatCode>General</c:formatCode>
                <c:ptCount val="3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pt idx="35">
                  <c:v>2027</c:v>
                </c:pt>
              </c:numCache>
            </c:numRef>
          </c:cat>
          <c:val>
            <c:numRef>
              <c:f>AllYears!$E$3:$E$38</c:f>
              <c:numCache>
                <c:formatCode>"$"#,##0</c:formatCode>
                <c:ptCount val="36"/>
                <c:pt idx="0">
                  <c:v>223.828</c:v>
                </c:pt>
                <c:pt idx="1">
                  <c:v>351.24</c:v>
                </c:pt>
                <c:pt idx="2">
                  <c:v>435.685</c:v>
                </c:pt>
                <c:pt idx="3">
                  <c:v>474.94400000000002</c:v>
                </c:pt>
                <c:pt idx="4">
                  <c:v>438.029</c:v>
                </c:pt>
                <c:pt idx="5">
                  <c:v>446.83499999999998</c:v>
                </c:pt>
                <c:pt idx="6">
                  <c:v>573.22299999999996</c:v>
                </c:pt>
                <c:pt idx="7">
                  <c:v>671.63599999999997</c:v>
                </c:pt>
                <c:pt idx="8">
                  <c:v>765.93399999999997</c:v>
                </c:pt>
                <c:pt idx="9">
                  <c:v>926.58699999999999</c:v>
                </c:pt>
                <c:pt idx="10">
                  <c:v>974.10699999999997</c:v>
                </c:pt>
                <c:pt idx="11">
                  <c:v>763.49265000000003</c:v>
                </c:pt>
                <c:pt idx="12">
                  <c:v>581</c:v>
                </c:pt>
                <c:pt idx="13">
                  <c:v>947</c:v>
                </c:pt>
                <c:pt idx="14">
                  <c:v>1123</c:v>
                </c:pt>
                <c:pt idx="15">
                  <c:v>1138</c:v>
                </c:pt>
                <c:pt idx="16">
                  <c:v>1157</c:v>
                </c:pt>
                <c:pt idx="17">
                  <c:v>1365</c:v>
                </c:pt>
                <c:pt idx="18">
                  <c:v>1157</c:v>
                </c:pt>
                <c:pt idx="19">
                  <c:v>658</c:v>
                </c:pt>
                <c:pt idx="20">
                  <c:v>641</c:v>
                </c:pt>
                <c:pt idx="21">
                  <c:v>746</c:v>
                </c:pt>
                <c:pt idx="22">
                  <c:v>691</c:v>
                </c:pt>
                <c:pt idx="23">
                  <c:v>725</c:v>
                </c:pt>
                <c:pt idx="24">
                  <c:v>516</c:v>
                </c:pt>
                <c:pt idx="25">
                  <c:v>706.20500000000004</c:v>
                </c:pt>
                <c:pt idx="26">
                  <c:v>831.25</c:v>
                </c:pt>
                <c:pt idx="27">
                  <c:v>726.19200000000001</c:v>
                </c:pt>
                <c:pt idx="28">
                  <c:v>1123.4570000000001</c:v>
                </c:pt>
                <c:pt idx="29">
                  <c:v>886.65599999999995</c:v>
                </c:pt>
                <c:pt idx="30">
                  <c:v>1334.6179999999999</c:v>
                </c:pt>
                <c:pt idx="31">
                  <c:v>1828.2639999999999</c:v>
                </c:pt>
                <c:pt idx="32">
                  <c:v>1544.0519999999999</c:v>
                </c:pt>
                <c:pt idx="33">
                  <c:v>2527</c:v>
                </c:pt>
                <c:pt idx="34">
                  <c:v>1611</c:v>
                </c:pt>
                <c:pt idx="35">
                  <c:v>2739</c:v>
                </c:pt>
              </c:numCache>
            </c:numRef>
          </c:val>
          <c:extLst>
            <c:ext xmlns:c16="http://schemas.microsoft.com/office/drawing/2014/chart" uri="{C3380CC4-5D6E-409C-BE32-E72D297353CC}">
              <c16:uniqueId val="{0000000C-313B-4862-889B-73DABB363AE5}"/>
            </c:ext>
          </c:extLst>
        </c:ser>
        <c:dLbls>
          <c:showLegendKey val="0"/>
          <c:showVal val="1"/>
          <c:showCatName val="0"/>
          <c:showSerName val="0"/>
          <c:showPercent val="0"/>
          <c:showBubbleSize val="0"/>
        </c:dLbls>
        <c:gapWidth val="150"/>
        <c:axId val="109116416"/>
        <c:axId val="113319296"/>
      </c:barChart>
      <c:catAx>
        <c:axId val="109116416"/>
        <c:scaling>
          <c:orientation val="minMax"/>
        </c:scaling>
        <c:delete val="0"/>
        <c:axPos val="b"/>
        <c:numFmt formatCode="General" sourceLinked="1"/>
        <c:majorTickMark val="out"/>
        <c:minorTickMark val="none"/>
        <c:tickLblPos val="nextTo"/>
        <c:txPr>
          <a:bodyPr/>
          <a:lstStyle/>
          <a:p>
            <a:pPr>
              <a:defRPr sz="900" b="1" baseline="0"/>
            </a:pPr>
            <a:endParaRPr lang="en-US"/>
          </a:p>
        </c:txPr>
        <c:crossAx val="113319296"/>
        <c:crosses val="autoZero"/>
        <c:auto val="1"/>
        <c:lblAlgn val="ctr"/>
        <c:lblOffset val="100"/>
        <c:tickLblSkip val="5"/>
        <c:noMultiLvlLbl val="0"/>
      </c:catAx>
      <c:valAx>
        <c:axId val="113319296"/>
        <c:scaling>
          <c:orientation val="minMax"/>
        </c:scaling>
        <c:delete val="0"/>
        <c:axPos val="l"/>
        <c:majorGridlines/>
        <c:numFmt formatCode="&quot;$&quot;#,##0" sourceLinked="1"/>
        <c:majorTickMark val="out"/>
        <c:minorTickMark val="none"/>
        <c:tickLblPos val="nextTo"/>
        <c:txPr>
          <a:bodyPr/>
          <a:lstStyle/>
          <a:p>
            <a:pPr>
              <a:defRPr sz="900" b="1" baseline="0"/>
            </a:pPr>
            <a:endParaRPr lang="en-US"/>
          </a:p>
        </c:txPr>
        <c:crossAx val="109116416"/>
        <c:crosses val="autoZero"/>
        <c:crossBetween val="between"/>
      </c:valAx>
    </c:plotArea>
    <c:plotVisOnly val="1"/>
    <c:dispBlanksAs val="gap"/>
    <c:showDLblsOverMax val="0"/>
  </c:chart>
  <c:spPr>
    <a:solidFill>
      <a:srgbClr val="FFFFFF"/>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2800" b="1"/>
              <a:t>2025-2050 Projected Revenue Available</a:t>
            </a:r>
          </a:p>
        </c:rich>
      </c:tx>
      <c:overlay val="0"/>
      <c:spPr>
        <a:noFill/>
        <a:ln>
          <a:noFill/>
        </a:ln>
        <a:effectLst/>
      </c:spPr>
      <c:txPr>
        <a:bodyPr rot="0" spcFirstLastPara="1" vertOverflow="ellipsis" vert="horz" wrap="square" anchor="ctr" anchorCtr="1"/>
        <a:lstStyle/>
        <a:p>
          <a:pPr>
            <a:defRPr sz="2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195439408342749"/>
          <c:y val="0.12074730973486113"/>
          <c:w val="0.84929373008328402"/>
          <c:h val="0.7568551495575645"/>
        </c:manualLayout>
      </c:layout>
      <c:areaChart>
        <c:grouping val="standard"/>
        <c:varyColors val="0"/>
        <c:ser>
          <c:idx val="0"/>
          <c:order val="0"/>
          <c:tx>
            <c:strRef>
              <c:f>Sheet1!$C$2</c:f>
              <c:strCache>
                <c:ptCount val="1"/>
                <c:pt idx="0">
                  <c:v>Nominal</c:v>
                </c:pt>
              </c:strCache>
            </c:strRef>
          </c:tx>
          <c:spPr>
            <a:pattFill prst="dkDnDiag">
              <a:fgClr>
                <a:schemeClr val="tx2">
                  <a:lumMod val="25000"/>
                  <a:lumOff val="75000"/>
                </a:schemeClr>
              </a:fgClr>
              <a:bgClr>
                <a:schemeClr val="bg1"/>
              </a:bgClr>
            </a:pattFill>
            <a:ln w="25400">
              <a:noFill/>
            </a:ln>
            <a:effectLst/>
          </c:spPr>
          <c:cat>
            <c:numRef>
              <c:f>Sheet1!$A$3:$A$28</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Sheet1!$C$3:$C$28</c:f>
              <c:numCache>
                <c:formatCode>_("$"* #,##0_);_("$"* \(#,##0\);_("$"* "-"??_);_(@_)</c:formatCode>
                <c:ptCount val="26"/>
                <c:pt idx="0">
                  <c:v>3282814000</c:v>
                </c:pt>
                <c:pt idx="1">
                  <c:v>3329548902.1505184</c:v>
                </c:pt>
                <c:pt idx="2">
                  <c:v>3373446900.2378635</c:v>
                </c:pt>
                <c:pt idx="3">
                  <c:v>3416769522.4604368</c:v>
                </c:pt>
                <c:pt idx="4">
                  <c:v>3470606684.0724826</c:v>
                </c:pt>
                <c:pt idx="5">
                  <c:v>3525188150.4193048</c:v>
                </c:pt>
                <c:pt idx="6">
                  <c:v>3580372667.2648239</c:v>
                </c:pt>
                <c:pt idx="7">
                  <c:v>3627357847.8407054</c:v>
                </c:pt>
                <c:pt idx="8">
                  <c:v>3683410285.6364889</c:v>
                </c:pt>
                <c:pt idx="9">
                  <c:v>3737725155.9086356</c:v>
                </c:pt>
                <c:pt idx="10">
                  <c:v>3798076204.9628687</c:v>
                </c:pt>
                <c:pt idx="11">
                  <c:v>3854470065.7406178</c:v>
                </c:pt>
                <c:pt idx="12">
                  <c:v>3913388409.6445813</c:v>
                </c:pt>
                <c:pt idx="13">
                  <c:v>3966778203.1413884</c:v>
                </c:pt>
                <c:pt idx="14">
                  <c:v>4033860154.8230805</c:v>
                </c:pt>
                <c:pt idx="15">
                  <c:v>4091892665.8188081</c:v>
                </c:pt>
                <c:pt idx="16">
                  <c:v>4157794459.9985738</c:v>
                </c:pt>
                <c:pt idx="17">
                  <c:v>4220366580.1895585</c:v>
                </c:pt>
                <c:pt idx="18">
                  <c:v>4290492155.6222076</c:v>
                </c:pt>
                <c:pt idx="19">
                  <c:v>4356271175.9097319</c:v>
                </c:pt>
                <c:pt idx="20">
                  <c:v>4428630716.5523958</c:v>
                </c:pt>
                <c:pt idx="21">
                  <c:v>4497473756.7884426</c:v>
                </c:pt>
                <c:pt idx="22">
                  <c:v>4573638738.0802937</c:v>
                </c:pt>
                <c:pt idx="23">
                  <c:v>4646583495.8346529</c:v>
                </c:pt>
                <c:pt idx="24">
                  <c:v>4727176649.9554224</c:v>
                </c:pt>
                <c:pt idx="25">
                  <c:v>4804262210.9612207</c:v>
                </c:pt>
              </c:numCache>
            </c:numRef>
          </c:val>
          <c:extLst>
            <c:ext xmlns:c16="http://schemas.microsoft.com/office/drawing/2014/chart" uri="{C3380CC4-5D6E-409C-BE32-E72D297353CC}">
              <c16:uniqueId val="{00000000-BA09-41AD-96EE-73A043FB9B71}"/>
            </c:ext>
          </c:extLst>
        </c:ser>
        <c:ser>
          <c:idx val="1"/>
          <c:order val="1"/>
          <c:tx>
            <c:strRef>
              <c:f>Sheet1!$D$2</c:f>
              <c:strCache>
                <c:ptCount val="1"/>
                <c:pt idx="0">
                  <c:v>Real</c:v>
                </c:pt>
              </c:strCache>
            </c:strRef>
          </c:tx>
          <c:spPr>
            <a:solidFill>
              <a:schemeClr val="tx2">
                <a:lumMod val="50000"/>
                <a:lumOff val="50000"/>
              </a:schemeClr>
            </a:solidFill>
            <a:ln w="25400">
              <a:noFill/>
            </a:ln>
            <a:effectLst/>
          </c:spPr>
          <c:cat>
            <c:numRef>
              <c:f>Sheet1!$A$3:$A$28</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Sheet1!$D$3:$D$28</c:f>
              <c:numCache>
                <c:formatCode>_("$"* #,##0_);_("$"* \(#,##0\);_("$"* "-"??_);_(@_)</c:formatCode>
                <c:ptCount val="26"/>
                <c:pt idx="0">
                  <c:v>3282814000</c:v>
                </c:pt>
                <c:pt idx="1">
                  <c:v>3248340392.3419695</c:v>
                </c:pt>
                <c:pt idx="2">
                  <c:v>3210895324.4381809</c:v>
                </c:pt>
                <c:pt idx="3">
                  <c:v>3172810165.8053131</c:v>
                </c:pt>
                <c:pt idx="4">
                  <c:v>3144198363.281805</c:v>
                </c:pt>
                <c:pt idx="5">
                  <c:v>3115752661.378366</c:v>
                </c:pt>
                <c:pt idx="6">
                  <c:v>3087344129.9531102</c:v>
                </c:pt>
                <c:pt idx="7">
                  <c:v>3051570052.595396</c:v>
                </c:pt>
                <c:pt idx="8">
                  <c:v>3023146360.8338194</c:v>
                </c:pt>
                <c:pt idx="9">
                  <c:v>2992902540.8330169</c:v>
                </c:pt>
                <c:pt idx="10">
                  <c:v>2967051060.9495082</c:v>
                </c:pt>
                <c:pt idx="11">
                  <c:v>2937664248.640223</c:v>
                </c:pt>
                <c:pt idx="12">
                  <c:v>2909822982.4593287</c:v>
                </c:pt>
                <c:pt idx="13">
                  <c:v>2877581734.2587643</c:v>
                </c:pt>
                <c:pt idx="14">
                  <c:v>2854872535.4607792</c:v>
                </c:pt>
                <c:pt idx="15">
                  <c:v>2825310948.0299454</c:v>
                </c:pt>
                <c:pt idx="16">
                  <c:v>2800794016.6292348</c:v>
                </c:pt>
                <c:pt idx="17">
                  <c:v>2773604055.5433483</c:v>
                </c:pt>
                <c:pt idx="18">
                  <c:v>2750917304.4801912</c:v>
                </c:pt>
                <c:pt idx="19">
                  <c:v>2724968360.8179569</c:v>
                </c:pt>
                <c:pt idx="20">
                  <c:v>2702664642.9640083</c:v>
                </c:pt>
                <c:pt idx="21">
                  <c:v>2677734195.1591501</c:v>
                </c:pt>
                <c:pt idx="22">
                  <c:v>2656665151.6801257</c:v>
                </c:pt>
                <c:pt idx="23">
                  <c:v>2633206033.4124408</c:v>
                </c:pt>
                <c:pt idx="24">
                  <c:v>2613539464.6415854</c:v>
                </c:pt>
                <c:pt idx="25">
                  <c:v>2591373825.8392735</c:v>
                </c:pt>
              </c:numCache>
            </c:numRef>
          </c:val>
          <c:extLst>
            <c:ext xmlns:c16="http://schemas.microsoft.com/office/drawing/2014/chart" uri="{C3380CC4-5D6E-409C-BE32-E72D297353CC}">
              <c16:uniqueId val="{00000001-BA09-41AD-96EE-73A043FB9B71}"/>
            </c:ext>
          </c:extLst>
        </c:ser>
        <c:dLbls>
          <c:showLegendKey val="0"/>
          <c:showVal val="0"/>
          <c:showCatName val="0"/>
          <c:showSerName val="0"/>
          <c:showPercent val="0"/>
          <c:showBubbleSize val="0"/>
        </c:dLbls>
        <c:axId val="553626719"/>
        <c:axId val="553617119"/>
      </c:areaChart>
      <c:catAx>
        <c:axId val="5536267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3617119"/>
        <c:crosses val="autoZero"/>
        <c:auto val="1"/>
        <c:lblAlgn val="ctr"/>
        <c:lblOffset val="100"/>
        <c:noMultiLvlLbl val="0"/>
      </c:catAx>
      <c:valAx>
        <c:axId val="553617119"/>
        <c:scaling>
          <c:orientation val="minMax"/>
          <c:max val="60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3626719"/>
        <c:crosses val="autoZero"/>
        <c:crossBetween val="midCat"/>
        <c:majorUnit val="500000000"/>
        <c:dispUnits>
          <c:builtInUnit val="millions"/>
          <c:dispUnitsLbl>
            <c:layout>
              <c:manualLayout>
                <c:xMode val="edge"/>
                <c:yMode val="edge"/>
                <c:x val="1.7047181228449411E-3"/>
                <c:y val="0.38112981971563387"/>
              </c:manualLayout>
            </c:layout>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baseline="0"/>
              <a:t>Financial Forecast</a:t>
            </a:r>
            <a:endParaRPr lang="en-US" sz="2400"/>
          </a:p>
        </c:rich>
      </c:tx>
      <c:layout>
        <c:manualLayout>
          <c:xMode val="edge"/>
          <c:yMode val="edge"/>
          <c:x val="0.38660773535383547"/>
          <c:y val="2.8571428571428571E-2"/>
        </c:manualLayout>
      </c:layout>
      <c:overlay val="1"/>
    </c:title>
    <c:autoTitleDeleted val="0"/>
    <c:plotArea>
      <c:layout>
        <c:manualLayout>
          <c:layoutTarget val="inner"/>
          <c:xMode val="edge"/>
          <c:yMode val="edge"/>
          <c:x val="0.10088751152727531"/>
          <c:y val="0.12272872140982377"/>
          <c:w val="0.87075911541462725"/>
          <c:h val="0.66626122392595655"/>
        </c:manualLayout>
      </c:layout>
      <c:lineChart>
        <c:grouping val="standard"/>
        <c:varyColors val="0"/>
        <c:ser>
          <c:idx val="0"/>
          <c:order val="0"/>
          <c:tx>
            <c:strRef>
              <c:f>Sheet1!$B$1</c:f>
              <c:strCache>
                <c:ptCount val="1"/>
                <c:pt idx="0">
                  <c:v>Revenue</c:v>
                </c:pt>
              </c:strCache>
            </c:strRef>
          </c:tx>
          <c:spPr>
            <a:ln w="38100">
              <a:solidFill>
                <a:srgbClr val="FF0000"/>
              </a:solidFill>
            </a:ln>
          </c:spPr>
          <c:marker>
            <c:symbol val="triangle"/>
            <c:size val="9"/>
            <c:spPr>
              <a:solidFill>
                <a:srgbClr val="FF0000"/>
              </a:solidFill>
              <a:ln>
                <a:solidFill>
                  <a:srgbClr val="FF0000"/>
                </a:solidFill>
              </a:ln>
            </c:spPr>
          </c:marker>
          <c:dPt>
            <c:idx val="0"/>
            <c:bubble3D val="0"/>
            <c:spPr>
              <a:ln w="38100">
                <a:solidFill>
                  <a:srgbClr val="FF0000"/>
                </a:solidFill>
              </a:ln>
            </c:spPr>
            <c:extLst>
              <c:ext xmlns:c16="http://schemas.microsoft.com/office/drawing/2014/chart" uri="{C3380CC4-5D6E-409C-BE32-E72D297353CC}">
                <c16:uniqueId val="{00000000-2CBC-4100-BA84-450B879A0267}"/>
              </c:ext>
            </c:extLst>
          </c:dPt>
          <c:dLbls>
            <c:dLbl>
              <c:idx val="0"/>
              <c:layout>
                <c:manualLayout>
                  <c:x val="-2.5912162162162182E-2"/>
                  <c:y val="-2.905701754385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BC-4100-BA84-450B879A0267}"/>
                </c:ext>
              </c:extLst>
            </c:dLbl>
            <c:dLbl>
              <c:idx val="1"/>
              <c:layout>
                <c:manualLayout>
                  <c:x val="-2.4786036036036036E-2"/>
                  <c:y val="3.6732456140350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B1-46B1-9CAB-8CCA069F023E}"/>
                </c:ext>
              </c:extLst>
            </c:dLbl>
            <c:dLbl>
              <c:idx val="2"/>
              <c:layout>
                <c:manualLayout>
                  <c:x val="-2.4786036036036036E-2"/>
                  <c:y val="-2.2478070175438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86-4FF5-8D6C-204A2A298021}"/>
                </c:ext>
              </c:extLst>
            </c:dLbl>
            <c:dLbl>
              <c:idx val="3"/>
              <c:layout>
                <c:manualLayout>
                  <c:x val="-2.5912162162162161E-2"/>
                  <c:y val="3.34429824561403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5B-4345-AD76-8DA8189F3041}"/>
                </c:ext>
              </c:extLst>
            </c:dLbl>
            <c:dLbl>
              <c:idx val="4"/>
              <c:layout>
                <c:manualLayout>
                  <c:x val="-2.5912162162162161E-2"/>
                  <c:y val="-3.34429824561403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86-4FF5-8D6C-204A2A298021}"/>
                </c:ext>
              </c:extLst>
            </c:dLbl>
            <c:numFmt formatCode="#,##0.000" sourceLinked="0"/>
            <c:spPr>
              <a:noFill/>
              <a:ln>
                <a:noFill/>
              </a:ln>
              <a:effectLst/>
            </c:spPr>
            <c:txPr>
              <a:bodyPr/>
              <a:lstStyle/>
              <a:p>
                <a:pPr>
                  <a:defRPr sz="10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2026</c:v>
                </c:pt>
                <c:pt idx="1">
                  <c:v>2027</c:v>
                </c:pt>
                <c:pt idx="2">
                  <c:v>2028</c:v>
                </c:pt>
                <c:pt idx="3">
                  <c:v>2029</c:v>
                </c:pt>
                <c:pt idx="4">
                  <c:v>2030</c:v>
                </c:pt>
                <c:pt idx="5">
                  <c:v>2031</c:v>
                </c:pt>
                <c:pt idx="6">
                  <c:v>2032</c:v>
                </c:pt>
              </c:numCache>
            </c:numRef>
          </c:cat>
          <c:val>
            <c:numRef>
              <c:f>Sheet1!$B$2:$B$8</c:f>
              <c:numCache>
                <c:formatCode>#,##0</c:formatCode>
                <c:ptCount val="7"/>
                <c:pt idx="0">
                  <c:v>4026015000</c:v>
                </c:pt>
                <c:pt idx="1">
                  <c:v>3495844000</c:v>
                </c:pt>
                <c:pt idx="2">
                  <c:v>4010743000</c:v>
                </c:pt>
                <c:pt idx="3">
                  <c:v>3376506000</c:v>
                </c:pt>
                <c:pt idx="4">
                  <c:v>3842572000</c:v>
                </c:pt>
                <c:pt idx="5">
                  <c:v>3344071000</c:v>
                </c:pt>
                <c:pt idx="6">
                  <c:v>3769555000</c:v>
                </c:pt>
              </c:numCache>
            </c:numRef>
          </c:val>
          <c:smooth val="0"/>
          <c:extLst>
            <c:ext xmlns:c16="http://schemas.microsoft.com/office/drawing/2014/chart" uri="{C3380CC4-5D6E-409C-BE32-E72D297353CC}">
              <c16:uniqueId val="{00000000-B3AB-4836-951F-2390AA517ECA}"/>
            </c:ext>
          </c:extLst>
        </c:ser>
        <c:ser>
          <c:idx val="1"/>
          <c:order val="1"/>
          <c:tx>
            <c:strRef>
              <c:f>Sheet1!$C$1</c:f>
              <c:strCache>
                <c:ptCount val="1"/>
                <c:pt idx="0">
                  <c:v>Disbursements</c:v>
                </c:pt>
              </c:strCache>
            </c:strRef>
          </c:tx>
          <c:spPr>
            <a:ln w="38100">
              <a:solidFill>
                <a:schemeClr val="accent4">
                  <a:lumMod val="50000"/>
                </a:schemeClr>
              </a:solidFill>
            </a:ln>
          </c:spPr>
          <c:marker>
            <c:symbol val="diamond"/>
            <c:size val="9"/>
            <c:spPr>
              <a:solidFill>
                <a:schemeClr val="accent4">
                  <a:lumMod val="50000"/>
                </a:schemeClr>
              </a:solidFill>
              <a:ln>
                <a:solidFill>
                  <a:schemeClr val="accent4">
                    <a:lumMod val="50000"/>
                  </a:schemeClr>
                </a:solidFill>
              </a:ln>
            </c:spPr>
          </c:marker>
          <c:dLbls>
            <c:dLbl>
              <c:idx val="0"/>
              <c:layout>
                <c:manualLayout>
                  <c:x val="-4.5696380435553664E-2"/>
                  <c:y val="3.537617419533084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6753206556727585E-2"/>
                      <c:h val="4.5476190476190469E-2"/>
                    </c:manualLayout>
                  </c15:layout>
                </c:ext>
                <c:ext xmlns:c16="http://schemas.microsoft.com/office/drawing/2014/chart" uri="{C3380CC4-5D6E-409C-BE32-E72D297353CC}">
                  <c16:uniqueId val="{00000001-2CBC-4100-BA84-450B879A0267}"/>
                </c:ext>
              </c:extLst>
            </c:dLbl>
            <c:dLbl>
              <c:idx val="1"/>
              <c:layout>
                <c:manualLayout>
                  <c:x val="-2.9042748457118534E-2"/>
                  <c:y val="-3.234649122807017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1193693693693689E-2"/>
                      <c:h val="3.1798245614035089E-2"/>
                    </c:manualLayout>
                  </c15:layout>
                </c:ext>
                <c:ext xmlns:c16="http://schemas.microsoft.com/office/drawing/2014/chart" uri="{C3380CC4-5D6E-409C-BE32-E72D297353CC}">
                  <c16:uniqueId val="{00000002-7206-4930-A58C-3EF08F0B60D3}"/>
                </c:ext>
              </c:extLst>
            </c:dLbl>
            <c:dLbl>
              <c:idx val="2"/>
              <c:layout>
                <c:manualLayout>
                  <c:x val="-2.4786036036036036E-2"/>
                  <c:y val="3.5635964912280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86-4FF5-8D6C-204A2A298021}"/>
                </c:ext>
              </c:extLst>
            </c:dLbl>
            <c:dLbl>
              <c:idx val="3"/>
              <c:layout>
                <c:manualLayout>
                  <c:x val="-2.703828828828829E-2"/>
                  <c:y val="-6.0855263157894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B1-46B1-9CAB-8CCA069F023E}"/>
                </c:ext>
              </c:extLst>
            </c:dLbl>
            <c:dLbl>
              <c:idx val="4"/>
              <c:layout>
                <c:manualLayout>
                  <c:x val="-2.3659909909909911E-2"/>
                  <c:y val="2.6864035087719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B1-46B1-9CAB-8CCA069F023E}"/>
                </c:ext>
              </c:extLst>
            </c:dLbl>
            <c:dLbl>
              <c:idx val="5"/>
              <c:layout>
                <c:manualLayout>
                  <c:x val="-2.5912162162162161E-2"/>
                  <c:y val="-4.989035087719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B1-46B1-9CAB-8CCA069F023E}"/>
                </c:ext>
              </c:extLst>
            </c:dLbl>
            <c:dLbl>
              <c:idx val="6"/>
              <c:layout>
                <c:manualLayout>
                  <c:x val="-2.5912162162162161E-2"/>
                  <c:y val="-4.3311403508771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B1-46B1-9CAB-8CCA069F023E}"/>
                </c:ext>
              </c:extLst>
            </c:dLbl>
            <c:numFmt formatCode="#,##0.000" sourceLinked="0"/>
            <c:spPr>
              <a:noFill/>
              <a:ln>
                <a:noFill/>
              </a:ln>
              <a:effectLst/>
            </c:spPr>
            <c:txPr>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2026</c:v>
                </c:pt>
                <c:pt idx="1">
                  <c:v>2027</c:v>
                </c:pt>
                <c:pt idx="2">
                  <c:v>2028</c:v>
                </c:pt>
                <c:pt idx="3">
                  <c:v>2029</c:v>
                </c:pt>
                <c:pt idx="4">
                  <c:v>2030</c:v>
                </c:pt>
                <c:pt idx="5">
                  <c:v>2031</c:v>
                </c:pt>
                <c:pt idx="6">
                  <c:v>2032</c:v>
                </c:pt>
              </c:numCache>
            </c:numRef>
          </c:cat>
          <c:val>
            <c:numRef>
              <c:f>Sheet1!$C$2:$C$8</c:f>
              <c:numCache>
                <c:formatCode>#,##0</c:formatCode>
                <c:ptCount val="7"/>
                <c:pt idx="0">
                  <c:v>3875897000</c:v>
                </c:pt>
                <c:pt idx="1">
                  <c:v>3914998000</c:v>
                </c:pt>
                <c:pt idx="2">
                  <c:v>3812474000</c:v>
                </c:pt>
                <c:pt idx="3">
                  <c:v>3732917000</c:v>
                </c:pt>
                <c:pt idx="4">
                  <c:v>3757966000</c:v>
                </c:pt>
                <c:pt idx="5">
                  <c:v>3776560000</c:v>
                </c:pt>
                <c:pt idx="6">
                  <c:v>3811818000</c:v>
                </c:pt>
              </c:numCache>
            </c:numRef>
          </c:val>
          <c:smooth val="0"/>
          <c:extLst>
            <c:ext xmlns:c16="http://schemas.microsoft.com/office/drawing/2014/chart" uri="{C3380CC4-5D6E-409C-BE32-E72D297353CC}">
              <c16:uniqueId val="{00000001-B3AB-4836-951F-2390AA517ECA}"/>
            </c:ext>
          </c:extLst>
        </c:ser>
        <c:ser>
          <c:idx val="2"/>
          <c:order val="2"/>
          <c:tx>
            <c:strRef>
              <c:f>Sheet1!$D$1</c:f>
              <c:strCache>
                <c:ptCount val="1"/>
                <c:pt idx="0">
                  <c:v>Ending Cash Balance (State Road Fund)</c:v>
                </c:pt>
              </c:strCache>
            </c:strRef>
          </c:tx>
          <c:spPr>
            <a:ln w="38100">
              <a:solidFill>
                <a:srgbClr val="92D050"/>
              </a:solidFill>
            </a:ln>
          </c:spPr>
          <c:marker>
            <c:symbol val="square"/>
            <c:size val="9"/>
            <c:spPr>
              <a:solidFill>
                <a:srgbClr val="92D050"/>
              </a:solidFill>
              <a:ln>
                <a:solidFill>
                  <a:srgbClr val="92D050"/>
                </a:solidFill>
              </a:ln>
            </c:spPr>
          </c:marker>
          <c:dLbls>
            <c:dLbl>
              <c:idx val="1"/>
              <c:layout>
                <c:manualLayout>
                  <c:x val="-2.5912162162162161E-2"/>
                  <c:y val="-6.3048245614035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86-4FF5-8D6C-204A2A298021}"/>
                </c:ext>
              </c:extLst>
            </c:dLbl>
            <c:dLbl>
              <c:idx val="2"/>
              <c:layout>
                <c:manualLayout>
                  <c:x val="-2.5912162162162161E-2"/>
                  <c:y val="-4.550438596491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B1-46B1-9CAB-8CCA069F023E}"/>
                </c:ext>
              </c:extLst>
            </c:dLbl>
            <c:dLbl>
              <c:idx val="3"/>
              <c:layout>
                <c:manualLayout>
                  <c:x val="-2.4786036036036036E-2"/>
                  <c:y val="-2.3574561403508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83-4FDA-85FD-74AA6AAEC045}"/>
                </c:ext>
              </c:extLst>
            </c:dLbl>
            <c:dLbl>
              <c:idx val="5"/>
              <c:layout>
                <c:manualLayout>
                  <c:x val="-2.5912162162162161E-2"/>
                  <c:y val="-2.3574561403508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B1-46B1-9CAB-8CCA069F023E}"/>
                </c:ext>
              </c:extLst>
            </c:dLbl>
            <c:numFmt formatCode="#,##0.000" sourceLinked="0"/>
            <c:spPr>
              <a:noFill/>
              <a:ln>
                <a:noFill/>
              </a:ln>
              <a:effectLst/>
            </c:spPr>
            <c:txPr>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2026</c:v>
                </c:pt>
                <c:pt idx="1">
                  <c:v>2027</c:v>
                </c:pt>
                <c:pt idx="2">
                  <c:v>2028</c:v>
                </c:pt>
                <c:pt idx="3">
                  <c:v>2029</c:v>
                </c:pt>
                <c:pt idx="4">
                  <c:v>2030</c:v>
                </c:pt>
                <c:pt idx="5">
                  <c:v>2031</c:v>
                </c:pt>
                <c:pt idx="6">
                  <c:v>2032</c:v>
                </c:pt>
              </c:numCache>
            </c:numRef>
          </c:cat>
          <c:val>
            <c:numRef>
              <c:f>Sheet1!$D$2:$D$8</c:f>
              <c:numCache>
                <c:formatCode>#,##0</c:formatCode>
                <c:ptCount val="7"/>
                <c:pt idx="0">
                  <c:v>1654923000</c:v>
                </c:pt>
                <c:pt idx="1">
                  <c:v>1235769000</c:v>
                </c:pt>
                <c:pt idx="2">
                  <c:v>1434038000</c:v>
                </c:pt>
                <c:pt idx="3">
                  <c:v>1077627000</c:v>
                </c:pt>
                <c:pt idx="4">
                  <c:v>1162233000</c:v>
                </c:pt>
                <c:pt idx="5">
                  <c:v>729744000</c:v>
                </c:pt>
                <c:pt idx="6">
                  <c:v>687481000</c:v>
                </c:pt>
              </c:numCache>
            </c:numRef>
          </c:val>
          <c:smooth val="0"/>
          <c:extLst>
            <c:ext xmlns:c16="http://schemas.microsoft.com/office/drawing/2014/chart" uri="{C3380CC4-5D6E-409C-BE32-E72D297353CC}">
              <c16:uniqueId val="{00000002-B3AB-4836-951F-2390AA517ECA}"/>
            </c:ext>
          </c:extLst>
        </c:ser>
        <c:dLbls>
          <c:showLegendKey val="0"/>
          <c:showVal val="0"/>
          <c:showCatName val="0"/>
          <c:showSerName val="0"/>
          <c:showPercent val="0"/>
          <c:showBubbleSize val="0"/>
        </c:dLbls>
        <c:marker val="1"/>
        <c:smooth val="0"/>
        <c:axId val="202526720"/>
        <c:axId val="202528640"/>
      </c:lineChart>
      <c:catAx>
        <c:axId val="202526720"/>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0"/>
            </a:pPr>
            <a:endParaRPr lang="en-US"/>
          </a:p>
        </c:txPr>
        <c:crossAx val="202528640"/>
        <c:crosses val="autoZero"/>
        <c:auto val="1"/>
        <c:lblAlgn val="ctr"/>
        <c:lblOffset val="100"/>
        <c:noMultiLvlLbl val="0"/>
      </c:catAx>
      <c:valAx>
        <c:axId val="202528640"/>
        <c:scaling>
          <c:orientation val="minMax"/>
        </c:scaling>
        <c:delete val="0"/>
        <c:axPos val="l"/>
        <c:majorGridlines>
          <c:spPr>
            <a:ln>
              <a:solidFill>
                <a:schemeClr val="tx1"/>
              </a:solidFill>
            </a:ln>
          </c:spPr>
        </c:majorGridlines>
        <c:numFmt formatCode="&quot;$&quot;#,##0.0" sourceLinked="0"/>
        <c:majorTickMark val="out"/>
        <c:minorTickMark val="none"/>
        <c:tickLblPos val="nextTo"/>
        <c:spPr>
          <a:ln>
            <a:solidFill>
              <a:schemeClr val="tx1"/>
            </a:solidFill>
          </a:ln>
        </c:spPr>
        <c:txPr>
          <a:bodyPr/>
          <a:lstStyle/>
          <a:p>
            <a:pPr>
              <a:defRPr sz="1000"/>
            </a:pPr>
            <a:endParaRPr lang="en-US"/>
          </a:p>
        </c:txPr>
        <c:crossAx val="202526720"/>
        <c:crosses val="autoZero"/>
        <c:crossBetween val="between"/>
        <c:dispUnits>
          <c:builtInUnit val="billions"/>
          <c:dispUnitsLbl>
            <c:layout>
              <c:manualLayout>
                <c:xMode val="edge"/>
                <c:yMode val="edge"/>
                <c:x val="3.361584024969852E-2"/>
                <c:y val="0.38073318137864348"/>
              </c:manualLayout>
            </c:layout>
            <c:txPr>
              <a:bodyPr/>
              <a:lstStyle/>
              <a:p>
                <a:pPr>
                  <a:defRPr sz="1000" b="0">
                    <a:solidFill>
                      <a:schemeClr val="tx1"/>
                    </a:solidFill>
                  </a:defRPr>
                </a:pPr>
                <a:endParaRPr lang="en-US"/>
              </a:p>
            </c:txPr>
          </c:dispUnitsLbl>
        </c:dispUnits>
      </c:valAx>
      <c:spPr>
        <a:noFill/>
        <a:ln>
          <a:solidFill>
            <a:schemeClr val="tx1"/>
          </a:solidFill>
        </a:ln>
      </c:spPr>
    </c:plotArea>
    <c:legend>
      <c:legendPos val="b"/>
      <c:layout>
        <c:manualLayout>
          <c:xMode val="edge"/>
          <c:yMode val="edge"/>
          <c:x val="0.14835142228843015"/>
          <c:y val="0.86955881337201268"/>
          <c:w val="0.77740900311989303"/>
          <c:h val="5.0303391352396733E-2"/>
        </c:manualLayout>
      </c:layout>
      <c:overlay val="0"/>
      <c:spPr>
        <a:noFill/>
        <a:ln>
          <a:solidFill>
            <a:schemeClr val="tx1"/>
          </a:solidFill>
        </a:ln>
      </c:spPr>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baseline="0"/>
              <a:t>Improve I-70, Forward 44 and </a:t>
            </a:r>
          </a:p>
          <a:p>
            <a:pPr>
              <a:defRPr sz="2400"/>
            </a:pPr>
            <a:r>
              <a:rPr lang="en-US" sz="2400" baseline="0"/>
              <a:t>General Assembly Designated and Funded Projects</a:t>
            </a:r>
            <a:endParaRPr lang="en-US" sz="2400"/>
          </a:p>
        </c:rich>
      </c:tx>
      <c:layout>
        <c:manualLayout>
          <c:xMode val="edge"/>
          <c:yMode val="edge"/>
          <c:x val="0.11641891891891892"/>
          <c:y val="6.2681309573145471E-5"/>
        </c:manualLayout>
      </c:layout>
      <c:overlay val="1"/>
    </c:title>
    <c:autoTitleDeleted val="0"/>
    <c:plotArea>
      <c:layout>
        <c:manualLayout>
          <c:layoutTarget val="inner"/>
          <c:xMode val="edge"/>
          <c:yMode val="edge"/>
          <c:x val="0.10088751152727531"/>
          <c:y val="0.12272872140982377"/>
          <c:w val="0.87075911541462725"/>
          <c:h val="0.66626122392595655"/>
        </c:manualLayout>
      </c:layout>
      <c:lineChart>
        <c:grouping val="standard"/>
        <c:varyColors val="0"/>
        <c:ser>
          <c:idx val="0"/>
          <c:order val="0"/>
          <c:tx>
            <c:strRef>
              <c:f>Sheet1!$B$1</c:f>
              <c:strCache>
                <c:ptCount val="1"/>
                <c:pt idx="0">
                  <c:v>Revenue</c:v>
                </c:pt>
              </c:strCache>
            </c:strRef>
          </c:tx>
          <c:spPr>
            <a:ln w="38100">
              <a:solidFill>
                <a:srgbClr val="FF0000"/>
              </a:solidFill>
            </a:ln>
          </c:spPr>
          <c:marker>
            <c:symbol val="triangle"/>
            <c:size val="9"/>
            <c:spPr>
              <a:solidFill>
                <a:srgbClr val="FF0000"/>
              </a:solidFill>
              <a:ln>
                <a:solidFill>
                  <a:srgbClr val="FF0000"/>
                </a:solidFill>
              </a:ln>
            </c:spPr>
          </c:marker>
          <c:dPt>
            <c:idx val="0"/>
            <c:bubble3D val="0"/>
            <c:spPr>
              <a:ln w="38100">
                <a:solidFill>
                  <a:srgbClr val="FF0000"/>
                </a:solidFill>
              </a:ln>
            </c:spPr>
            <c:extLst>
              <c:ext xmlns:c16="http://schemas.microsoft.com/office/drawing/2014/chart" uri="{C3380CC4-5D6E-409C-BE32-E72D297353CC}">
                <c16:uniqueId val="{00000000-2CBC-4100-BA84-450B879A0267}"/>
              </c:ext>
            </c:extLst>
          </c:dPt>
          <c:dLbls>
            <c:dLbl>
              <c:idx val="0"/>
              <c:layout>
                <c:manualLayout>
                  <c:x val="-2.703828828828831E-2"/>
                  <c:y val="-4.550438596491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BC-4100-BA84-450B879A0267}"/>
                </c:ext>
              </c:extLst>
            </c:dLbl>
            <c:dLbl>
              <c:idx val="1"/>
              <c:layout>
                <c:manualLayout>
                  <c:x val="-2.8164414414414456E-2"/>
                  <c:y val="-2.3574561403508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B5-44FA-98B4-8A66C53B5DFA}"/>
                </c:ext>
              </c:extLst>
            </c:dLbl>
            <c:dLbl>
              <c:idx val="2"/>
              <c:layout>
                <c:manualLayout>
                  <c:x val="-2.703828828828829E-2"/>
                  <c:y val="4.3311403508771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51-4442-A6E9-F329D7EE85CA}"/>
                </c:ext>
              </c:extLst>
            </c:dLbl>
            <c:dLbl>
              <c:idx val="3"/>
              <c:layout>
                <c:manualLayout>
                  <c:x val="-2.703828828828829E-2"/>
                  <c:y val="3.1249999999999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78-4A0F-B1F1-AE56351E3A6A}"/>
                </c:ext>
              </c:extLst>
            </c:dLbl>
            <c:dLbl>
              <c:idx val="4"/>
              <c:layout>
                <c:manualLayout>
                  <c:x val="-2.5912162162162161E-2"/>
                  <c:y val="3.78289473684210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8-4A0F-B1F1-AE56351E3A6A}"/>
                </c:ext>
              </c:extLst>
            </c:dLbl>
            <c:dLbl>
              <c:idx val="5"/>
              <c:layout>
                <c:manualLayout>
                  <c:x val="-2.3659909909909911E-2"/>
                  <c:y val="3.3442982456140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78-4A0F-B1F1-AE56351E3A6A}"/>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06-4930-A58C-3EF08F0B60D3}"/>
                </c:ext>
              </c:extLst>
            </c:dLbl>
            <c:numFmt formatCode="#,##0.000" sourceLinked="0"/>
            <c:spPr>
              <a:noFill/>
              <a:ln>
                <a:noFill/>
              </a:ln>
              <a:effectLst/>
            </c:spPr>
            <c:txPr>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2026</c:v>
                </c:pt>
                <c:pt idx="1">
                  <c:v>2027</c:v>
                </c:pt>
                <c:pt idx="2">
                  <c:v>2028</c:v>
                </c:pt>
                <c:pt idx="3">
                  <c:v>2029</c:v>
                </c:pt>
                <c:pt idx="4">
                  <c:v>2030</c:v>
                </c:pt>
                <c:pt idx="5">
                  <c:v>2031</c:v>
                </c:pt>
                <c:pt idx="6">
                  <c:v>2032</c:v>
                </c:pt>
              </c:numCache>
            </c:numRef>
          </c:cat>
          <c:val>
            <c:numRef>
              <c:f>Sheet1!$B$2:$B$8</c:f>
              <c:numCache>
                <c:formatCode>#,##0</c:formatCode>
                <c:ptCount val="7"/>
                <c:pt idx="0">
                  <c:v>1273040000</c:v>
                </c:pt>
                <c:pt idx="1">
                  <c:v>1499266728</c:v>
                </c:pt>
                <c:pt idx="2">
                  <c:v>752562000</c:v>
                </c:pt>
                <c:pt idx="3">
                  <c:v>215941000</c:v>
                </c:pt>
                <c:pt idx="4">
                  <c:v>179997000</c:v>
                </c:pt>
                <c:pt idx="5">
                  <c:v>179999000</c:v>
                </c:pt>
                <c:pt idx="6">
                  <c:v>180000000</c:v>
                </c:pt>
              </c:numCache>
            </c:numRef>
          </c:val>
          <c:smooth val="0"/>
          <c:extLst>
            <c:ext xmlns:c16="http://schemas.microsoft.com/office/drawing/2014/chart" uri="{C3380CC4-5D6E-409C-BE32-E72D297353CC}">
              <c16:uniqueId val="{00000000-B3AB-4836-951F-2390AA517ECA}"/>
            </c:ext>
          </c:extLst>
        </c:ser>
        <c:ser>
          <c:idx val="1"/>
          <c:order val="1"/>
          <c:tx>
            <c:strRef>
              <c:f>Sheet1!$C$1</c:f>
              <c:strCache>
                <c:ptCount val="1"/>
                <c:pt idx="0">
                  <c:v>Disbursements</c:v>
                </c:pt>
              </c:strCache>
            </c:strRef>
          </c:tx>
          <c:spPr>
            <a:ln w="38100">
              <a:solidFill>
                <a:schemeClr val="accent4">
                  <a:lumMod val="50000"/>
                </a:schemeClr>
              </a:solidFill>
            </a:ln>
          </c:spPr>
          <c:marker>
            <c:symbol val="diamond"/>
            <c:size val="9"/>
            <c:spPr>
              <a:solidFill>
                <a:schemeClr val="accent4">
                  <a:lumMod val="50000"/>
                </a:schemeClr>
              </a:solidFill>
              <a:ln>
                <a:solidFill>
                  <a:schemeClr val="accent4">
                    <a:lumMod val="50000"/>
                  </a:schemeClr>
                </a:solidFill>
              </a:ln>
            </c:spPr>
          </c:marker>
          <c:dLbls>
            <c:dLbl>
              <c:idx val="0"/>
              <c:dLblPos val="t"/>
              <c:showLegendKey val="0"/>
              <c:showVal val="1"/>
              <c:showCatName val="0"/>
              <c:showSerName val="0"/>
              <c:showPercent val="0"/>
              <c:showBubbleSize val="0"/>
              <c:extLst>
                <c:ext xmlns:c15="http://schemas.microsoft.com/office/drawing/2012/chart" uri="{CE6537A1-D6FC-4f65-9D91-7224C49458BB}">
                  <c15:layout>
                    <c:manualLayout>
                      <c:w val="7.6753206556727585E-2"/>
                      <c:h val="4.5476190476190469E-2"/>
                    </c:manualLayout>
                  </c15:layout>
                </c:ext>
                <c:ext xmlns:c16="http://schemas.microsoft.com/office/drawing/2014/chart" uri="{C3380CC4-5D6E-409C-BE32-E72D297353CC}">
                  <c16:uniqueId val="{00000001-2CBC-4100-BA84-450B879A0267}"/>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4.1193693693693689E-2"/>
                      <c:h val="3.1798245614035089E-2"/>
                    </c:manualLayout>
                  </c15:layout>
                </c:ext>
                <c:ext xmlns:c16="http://schemas.microsoft.com/office/drawing/2014/chart" uri="{C3380CC4-5D6E-409C-BE32-E72D297353CC}">
                  <c16:uniqueId val="{00000002-7206-4930-A58C-3EF08F0B60D3}"/>
                </c:ext>
              </c:extLst>
            </c:dLbl>
            <c:dLbl>
              <c:idx val="5"/>
              <c:layout>
                <c:manualLayout>
                  <c:x val="-2.5912162162162161E-2"/>
                  <c:y val="-3.8925438596491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78-4A0F-B1F1-AE56351E3A6A}"/>
                </c:ext>
              </c:extLst>
            </c:dLbl>
            <c:numFmt formatCode="#,##0.000" sourceLinked="0"/>
            <c:spPr>
              <a:noFill/>
              <a:ln>
                <a:noFill/>
              </a:ln>
              <a:effectLst/>
            </c:spPr>
            <c:txPr>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2026</c:v>
                </c:pt>
                <c:pt idx="1">
                  <c:v>2027</c:v>
                </c:pt>
                <c:pt idx="2">
                  <c:v>2028</c:v>
                </c:pt>
                <c:pt idx="3">
                  <c:v>2029</c:v>
                </c:pt>
                <c:pt idx="4">
                  <c:v>2030</c:v>
                </c:pt>
                <c:pt idx="5">
                  <c:v>2031</c:v>
                </c:pt>
                <c:pt idx="6">
                  <c:v>2032</c:v>
                </c:pt>
              </c:numCache>
            </c:numRef>
          </c:cat>
          <c:val>
            <c:numRef>
              <c:f>Sheet1!$C$2:$C$8</c:f>
              <c:numCache>
                <c:formatCode>#,##0</c:formatCode>
                <c:ptCount val="7"/>
                <c:pt idx="0">
                  <c:v>961200000</c:v>
                </c:pt>
                <c:pt idx="1">
                  <c:v>938635000</c:v>
                </c:pt>
                <c:pt idx="2">
                  <c:v>883954000</c:v>
                </c:pt>
                <c:pt idx="3">
                  <c:v>757556000</c:v>
                </c:pt>
                <c:pt idx="4">
                  <c:v>608072000</c:v>
                </c:pt>
                <c:pt idx="5">
                  <c:v>337986000</c:v>
                </c:pt>
                <c:pt idx="6">
                  <c:v>180000000</c:v>
                </c:pt>
              </c:numCache>
            </c:numRef>
          </c:val>
          <c:smooth val="0"/>
          <c:extLst>
            <c:ext xmlns:c16="http://schemas.microsoft.com/office/drawing/2014/chart" uri="{C3380CC4-5D6E-409C-BE32-E72D297353CC}">
              <c16:uniqueId val="{00000001-B3AB-4836-951F-2390AA517ECA}"/>
            </c:ext>
          </c:extLst>
        </c:ser>
        <c:dLbls>
          <c:showLegendKey val="0"/>
          <c:showVal val="0"/>
          <c:showCatName val="0"/>
          <c:showSerName val="0"/>
          <c:showPercent val="0"/>
          <c:showBubbleSize val="0"/>
        </c:dLbls>
        <c:marker val="1"/>
        <c:smooth val="0"/>
        <c:axId val="202526720"/>
        <c:axId val="202528640"/>
      </c:lineChart>
      <c:catAx>
        <c:axId val="202526720"/>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0"/>
            </a:pPr>
            <a:endParaRPr lang="en-US"/>
          </a:p>
        </c:txPr>
        <c:crossAx val="202528640"/>
        <c:crosses val="autoZero"/>
        <c:auto val="1"/>
        <c:lblAlgn val="ctr"/>
        <c:lblOffset val="100"/>
        <c:noMultiLvlLbl val="0"/>
      </c:catAx>
      <c:valAx>
        <c:axId val="202528640"/>
        <c:scaling>
          <c:orientation val="minMax"/>
        </c:scaling>
        <c:delete val="0"/>
        <c:axPos val="l"/>
        <c:majorGridlines>
          <c:spPr>
            <a:ln>
              <a:solidFill>
                <a:schemeClr val="tx1"/>
              </a:solidFill>
            </a:ln>
          </c:spPr>
        </c:majorGridlines>
        <c:numFmt formatCode="&quot;$&quot;#,##0.0" sourceLinked="0"/>
        <c:majorTickMark val="out"/>
        <c:minorTickMark val="none"/>
        <c:tickLblPos val="nextTo"/>
        <c:spPr>
          <a:ln>
            <a:solidFill>
              <a:schemeClr val="tx1"/>
            </a:solidFill>
          </a:ln>
        </c:spPr>
        <c:txPr>
          <a:bodyPr/>
          <a:lstStyle/>
          <a:p>
            <a:pPr>
              <a:defRPr sz="1000"/>
            </a:pPr>
            <a:endParaRPr lang="en-US"/>
          </a:p>
        </c:txPr>
        <c:crossAx val="202526720"/>
        <c:crosses val="autoZero"/>
        <c:crossBetween val="between"/>
        <c:dispUnits>
          <c:builtInUnit val="billions"/>
          <c:dispUnitsLbl>
            <c:layout>
              <c:manualLayout>
                <c:xMode val="edge"/>
                <c:yMode val="edge"/>
                <c:x val="3.361584024969852E-2"/>
                <c:y val="0.38073318137864348"/>
              </c:manualLayout>
            </c:layout>
            <c:tx>
              <c:rich>
                <a:bodyPr/>
                <a:lstStyle/>
                <a:p>
                  <a:pPr>
                    <a:defRPr sz="1000" b="0">
                      <a:solidFill>
                        <a:schemeClr val="tx1"/>
                      </a:solidFill>
                    </a:defRPr>
                  </a:pPr>
                  <a:r>
                    <a:rPr lang="en-US"/>
                    <a:t>Billions</a:t>
                  </a:r>
                </a:p>
              </c:rich>
            </c:tx>
          </c:dispUnitsLbl>
        </c:dispUnits>
      </c:valAx>
      <c:spPr>
        <a:noFill/>
        <a:ln>
          <a:solidFill>
            <a:schemeClr val="tx1"/>
          </a:solidFill>
        </a:ln>
      </c:spPr>
    </c:plotArea>
    <c:legend>
      <c:legendPos val="b"/>
      <c:layout>
        <c:manualLayout>
          <c:xMode val="edge"/>
          <c:yMode val="edge"/>
          <c:x val="0.14835142228843015"/>
          <c:y val="0.86955881337201268"/>
          <c:w val="0.77740900311989303"/>
          <c:h val="5.0303391352396733E-2"/>
        </c:manualLayout>
      </c:layout>
      <c:overlay val="0"/>
      <c:spPr>
        <a:noFill/>
        <a:ln>
          <a:solidFill>
            <a:schemeClr val="tx1"/>
          </a:solidFill>
        </a:ln>
      </c:spPr>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Contractor Awards</a:t>
            </a:r>
            <a:r>
              <a:rPr lang="en-US" sz="2400" baseline="0"/>
              <a:t> and Contractor Payments</a:t>
            </a:r>
          </a:p>
        </c:rich>
      </c:tx>
      <c:layout>
        <c:manualLayout>
          <c:xMode val="edge"/>
          <c:yMode val="edge"/>
          <c:x val="0.19274888815981331"/>
          <c:y val="2.8571453239397707E-2"/>
        </c:manualLayout>
      </c:layout>
      <c:overlay val="1"/>
    </c:title>
    <c:autoTitleDeleted val="0"/>
    <c:plotArea>
      <c:layout>
        <c:manualLayout>
          <c:layoutTarget val="inner"/>
          <c:xMode val="edge"/>
          <c:yMode val="edge"/>
          <c:x val="0.11793462015164773"/>
          <c:y val="0.12968365796380715"/>
          <c:w val="0.868683745261009"/>
          <c:h val="0.61582264716910373"/>
        </c:manualLayout>
      </c:layout>
      <c:lineChart>
        <c:grouping val="standard"/>
        <c:varyColors val="0"/>
        <c:ser>
          <c:idx val="0"/>
          <c:order val="0"/>
          <c:tx>
            <c:strRef>
              <c:f>Sheet1!$B$1</c:f>
              <c:strCache>
                <c:ptCount val="1"/>
                <c:pt idx="0">
                  <c:v>Contractor Awards</c:v>
                </c:pt>
              </c:strCache>
            </c:strRef>
          </c:tx>
          <c:spPr>
            <a:ln w="38100">
              <a:solidFill>
                <a:srgbClr val="FF0000"/>
              </a:solidFill>
            </a:ln>
          </c:spPr>
          <c:marker>
            <c:symbol val="triangle"/>
            <c:size val="9"/>
            <c:spPr>
              <a:solidFill>
                <a:srgbClr val="FF0000"/>
              </a:solidFill>
              <a:ln>
                <a:solidFill>
                  <a:srgbClr val="FF0000"/>
                </a:solidFill>
              </a:ln>
            </c:spPr>
          </c:marker>
          <c:dLbls>
            <c:dLbl>
              <c:idx val="0"/>
              <c:layout>
                <c:manualLayout>
                  <c:x val="-3.9363425925925906E-2"/>
                  <c:y val="3.8925438596491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5B-4B4A-83E9-62F0D451088D}"/>
                </c:ext>
              </c:extLst>
            </c:dLbl>
            <c:dLbl>
              <c:idx val="1"/>
              <c:layout>
                <c:manualLayout>
                  <c:x val="-2.8946759259259346E-2"/>
                  <c:y val="-4.9890350877192985E-2"/>
                </c:manualLayout>
              </c:layout>
              <c:numFmt formatCode="#,##0.000" sourceLinked="0"/>
              <c:spPr>
                <a:noFill/>
                <a:ln>
                  <a:noFill/>
                </a:ln>
                <a:effectLst/>
              </c:spPr>
              <c:txPr>
                <a:bodyPr wrap="square" lIns="38100" tIns="19050" rIns="38100" bIns="19050" anchor="ctr">
                  <a:noAutofit/>
                </a:bodyPr>
                <a:lstStyle/>
                <a:p>
                  <a:pPr>
                    <a:defRPr sz="1000"/>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5902777777777777E-2"/>
                      <c:h val="3.8377192982456142E-2"/>
                    </c:manualLayout>
                  </c15:layout>
                </c:ext>
                <c:ext xmlns:c16="http://schemas.microsoft.com/office/drawing/2014/chart" uri="{C3380CC4-5D6E-409C-BE32-E72D297353CC}">
                  <c16:uniqueId val="{00000006-5890-4E9D-BC23-C1ACFB4FEC8E}"/>
                </c:ext>
              </c:extLst>
            </c:dLbl>
            <c:dLbl>
              <c:idx val="2"/>
              <c:layout>
                <c:manualLayout>
                  <c:x val="-3.3576388888888975E-2"/>
                  <c:y val="3.453947368421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90-4E9D-BC23-C1ACFB4FEC8E}"/>
                </c:ext>
              </c:extLst>
            </c:dLbl>
            <c:dLbl>
              <c:idx val="3"/>
              <c:layout>
                <c:manualLayout>
                  <c:x val="-3.0092592592592591E-2"/>
                  <c:y val="4.385964912280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17-4F9E-8EED-A5F4207C1292}"/>
                </c:ext>
              </c:extLst>
            </c:dLbl>
            <c:dLbl>
              <c:idx val="4"/>
              <c:layout>
                <c:manualLayout>
                  <c:x val="-2.7777777777777776E-2"/>
                  <c:y val="3.9473684210526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17-4F9E-8EED-A5F4207C1292}"/>
                </c:ext>
              </c:extLst>
            </c:dLbl>
            <c:dLbl>
              <c:idx val="5"/>
              <c:layout>
                <c:manualLayout>
                  <c:x val="-2.6620370370370541E-2"/>
                  <c:y val="3.9473684210526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92-476E-BC4D-DA07F170A23B}"/>
                </c:ext>
              </c:extLst>
            </c:dLbl>
            <c:numFmt formatCode="#,##0.000" sourceLinked="0"/>
            <c:spPr>
              <a:noFill/>
              <a:ln>
                <a:noFill/>
              </a:ln>
              <a:effectLst/>
            </c:spPr>
            <c:txPr>
              <a:bodyPr wrap="square" lIns="38100" tIns="19050" rIns="38100" bIns="19050" anchor="ctr">
                <a:spAutoFit/>
              </a:bodyPr>
              <a:lstStyle/>
              <a:p>
                <a:pPr>
                  <a:defRPr sz="10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2026</c:v>
                </c:pt>
                <c:pt idx="1">
                  <c:v>2027</c:v>
                </c:pt>
                <c:pt idx="2">
                  <c:v>2028</c:v>
                </c:pt>
                <c:pt idx="3">
                  <c:v>2029</c:v>
                </c:pt>
                <c:pt idx="4">
                  <c:v>2030</c:v>
                </c:pt>
                <c:pt idx="5">
                  <c:v>2031</c:v>
                </c:pt>
              </c:numCache>
            </c:numRef>
          </c:cat>
          <c:val>
            <c:numRef>
              <c:f>Sheet1!$B$2:$B$7</c:f>
              <c:numCache>
                <c:formatCode>#,##0</c:formatCode>
                <c:ptCount val="6"/>
                <c:pt idx="0">
                  <c:v>2408198000</c:v>
                </c:pt>
                <c:pt idx="1">
                  <c:v>2738648000</c:v>
                </c:pt>
                <c:pt idx="2">
                  <c:v>2181294000</c:v>
                </c:pt>
                <c:pt idx="3">
                  <c:v>1526000000</c:v>
                </c:pt>
                <c:pt idx="4">
                  <c:v>1410000000</c:v>
                </c:pt>
                <c:pt idx="5">
                  <c:v>1410000000</c:v>
                </c:pt>
              </c:numCache>
            </c:numRef>
          </c:val>
          <c:smooth val="0"/>
          <c:extLst>
            <c:ext xmlns:c16="http://schemas.microsoft.com/office/drawing/2014/chart" uri="{C3380CC4-5D6E-409C-BE32-E72D297353CC}">
              <c16:uniqueId val="{00000000-7FEE-4DBB-8A99-CCE095148035}"/>
            </c:ext>
          </c:extLst>
        </c:ser>
        <c:ser>
          <c:idx val="1"/>
          <c:order val="1"/>
          <c:tx>
            <c:strRef>
              <c:f>Sheet1!$C$1</c:f>
              <c:strCache>
                <c:ptCount val="1"/>
                <c:pt idx="0">
                  <c:v>Contractor Payments</c:v>
                </c:pt>
              </c:strCache>
            </c:strRef>
          </c:tx>
          <c:spPr>
            <a:ln w="38100">
              <a:solidFill>
                <a:schemeClr val="accent4">
                  <a:lumMod val="50000"/>
                </a:schemeClr>
              </a:solidFill>
            </a:ln>
          </c:spPr>
          <c:marker>
            <c:symbol val="diamond"/>
            <c:size val="9"/>
            <c:spPr>
              <a:solidFill>
                <a:schemeClr val="accent4">
                  <a:lumMod val="50000"/>
                </a:schemeClr>
              </a:solidFill>
              <a:ln>
                <a:solidFill>
                  <a:schemeClr val="accent4">
                    <a:lumMod val="50000"/>
                  </a:schemeClr>
                </a:solidFill>
              </a:ln>
            </c:spPr>
          </c:marker>
          <c:dPt>
            <c:idx val="1"/>
            <c:bubble3D val="0"/>
            <c:extLst>
              <c:ext xmlns:c16="http://schemas.microsoft.com/office/drawing/2014/chart" uri="{C3380CC4-5D6E-409C-BE32-E72D297353CC}">
                <c16:uniqueId val="{00000001-7FEE-4DBB-8A99-CCE095148035}"/>
              </c:ext>
            </c:extLst>
          </c:dPt>
          <c:dPt>
            <c:idx val="2"/>
            <c:bubble3D val="0"/>
            <c:extLst>
              <c:ext xmlns:c16="http://schemas.microsoft.com/office/drawing/2014/chart" uri="{C3380CC4-5D6E-409C-BE32-E72D297353CC}">
                <c16:uniqueId val="{00000002-7FEE-4DBB-8A99-CCE095148035}"/>
              </c:ext>
            </c:extLst>
          </c:dPt>
          <c:dPt>
            <c:idx val="3"/>
            <c:bubble3D val="0"/>
            <c:extLst>
              <c:ext xmlns:c16="http://schemas.microsoft.com/office/drawing/2014/chart" uri="{C3380CC4-5D6E-409C-BE32-E72D297353CC}">
                <c16:uniqueId val="{00000003-7FEE-4DBB-8A99-CCE095148035}"/>
              </c:ext>
            </c:extLst>
          </c:dPt>
          <c:dPt>
            <c:idx val="4"/>
            <c:bubble3D val="0"/>
            <c:extLst>
              <c:ext xmlns:c16="http://schemas.microsoft.com/office/drawing/2014/chart" uri="{C3380CC4-5D6E-409C-BE32-E72D297353CC}">
                <c16:uniqueId val="{00000004-7FEE-4DBB-8A99-CCE095148035}"/>
              </c:ext>
            </c:extLst>
          </c:dPt>
          <c:dPt>
            <c:idx val="5"/>
            <c:bubble3D val="0"/>
            <c:extLst>
              <c:ext xmlns:c16="http://schemas.microsoft.com/office/drawing/2014/chart" uri="{C3380CC4-5D6E-409C-BE32-E72D297353CC}">
                <c16:uniqueId val="{00000005-7FEE-4DBB-8A99-CCE095148035}"/>
              </c:ext>
            </c:extLst>
          </c:dPt>
          <c:dLbls>
            <c:dLbl>
              <c:idx val="1"/>
              <c:layout>
                <c:manualLayout>
                  <c:x val="-2.3159722222222266E-2"/>
                  <c:y val="5.0986842105263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EE-4DBB-8A99-CCE095148035}"/>
                </c:ext>
              </c:extLst>
            </c:dLbl>
            <c:dLbl>
              <c:idx val="2"/>
              <c:layout>
                <c:manualLayout>
                  <c:x val="-3.0104166666666668E-2"/>
                  <c:y val="-4.1118421052631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EE-4DBB-8A99-CCE095148035}"/>
                </c:ext>
              </c:extLst>
            </c:dLbl>
            <c:dLbl>
              <c:idx val="3"/>
              <c:layout>
                <c:manualLayout>
                  <c:x val="-2.0844907407407492E-2"/>
                  <c:y val="-3.2346491228070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EE-4DBB-8A99-CCE095148035}"/>
                </c:ext>
              </c:extLst>
            </c:dLbl>
            <c:numFmt formatCode="#,##0.000" sourceLinked="0"/>
            <c:spPr>
              <a:noFill/>
              <a:ln>
                <a:noFill/>
              </a:ln>
              <a:effectLst/>
            </c:spPr>
            <c:txPr>
              <a:bodyPr wrap="square" lIns="38100" tIns="19050" rIns="38100" bIns="19050" anchor="ctr">
                <a:spAutoFit/>
              </a:bodyPr>
              <a:lstStyle/>
              <a:p>
                <a:pPr>
                  <a:defRPr sz="1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2026</c:v>
                </c:pt>
                <c:pt idx="1">
                  <c:v>2027</c:v>
                </c:pt>
                <c:pt idx="2">
                  <c:v>2028</c:v>
                </c:pt>
                <c:pt idx="3">
                  <c:v>2029</c:v>
                </c:pt>
                <c:pt idx="4">
                  <c:v>2030</c:v>
                </c:pt>
                <c:pt idx="5">
                  <c:v>2031</c:v>
                </c:pt>
              </c:numCache>
            </c:numRef>
          </c:cat>
          <c:val>
            <c:numRef>
              <c:f>Sheet1!$C$2:$C$7</c:f>
              <c:numCache>
                <c:formatCode>#,##0</c:formatCode>
                <c:ptCount val="6"/>
                <c:pt idx="0">
                  <c:v>2599877000</c:v>
                </c:pt>
                <c:pt idx="1">
                  <c:v>2481783000</c:v>
                </c:pt>
                <c:pt idx="2">
                  <c:v>2326429000</c:v>
                </c:pt>
                <c:pt idx="3">
                  <c:v>2077560000</c:v>
                </c:pt>
                <c:pt idx="4">
                  <c:v>1896575000</c:v>
                </c:pt>
                <c:pt idx="5">
                  <c:v>1594987000</c:v>
                </c:pt>
              </c:numCache>
            </c:numRef>
          </c:val>
          <c:smooth val="0"/>
          <c:extLst>
            <c:ext xmlns:c16="http://schemas.microsoft.com/office/drawing/2014/chart" uri="{C3380CC4-5D6E-409C-BE32-E72D297353CC}">
              <c16:uniqueId val="{00000006-7FEE-4DBB-8A99-CCE095148035}"/>
            </c:ext>
          </c:extLst>
        </c:ser>
        <c:dLbls>
          <c:showLegendKey val="0"/>
          <c:showVal val="0"/>
          <c:showCatName val="0"/>
          <c:showSerName val="0"/>
          <c:showPercent val="0"/>
          <c:showBubbleSize val="0"/>
        </c:dLbls>
        <c:marker val="1"/>
        <c:smooth val="0"/>
        <c:axId val="251150336"/>
        <c:axId val="251153024"/>
      </c:lineChart>
      <c:catAx>
        <c:axId val="251150336"/>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0"/>
            </a:pPr>
            <a:endParaRPr lang="en-US"/>
          </a:p>
        </c:txPr>
        <c:crossAx val="251153024"/>
        <c:crosses val="autoZero"/>
        <c:auto val="1"/>
        <c:lblAlgn val="ctr"/>
        <c:lblOffset val="100"/>
        <c:noMultiLvlLbl val="0"/>
      </c:catAx>
      <c:valAx>
        <c:axId val="251153024"/>
        <c:scaling>
          <c:orientation val="minMax"/>
          <c:max val="3200000000"/>
          <c:min val="1200000000"/>
        </c:scaling>
        <c:delete val="0"/>
        <c:axPos val="l"/>
        <c:majorGridlines>
          <c:spPr>
            <a:ln>
              <a:solidFill>
                <a:schemeClr val="tx1"/>
              </a:solidFill>
            </a:ln>
          </c:spPr>
        </c:majorGridlines>
        <c:numFmt formatCode="&quot;$&quot;#,##0.0" sourceLinked="0"/>
        <c:majorTickMark val="out"/>
        <c:minorTickMark val="none"/>
        <c:tickLblPos val="nextTo"/>
        <c:spPr>
          <a:ln>
            <a:solidFill>
              <a:schemeClr val="tx1"/>
            </a:solidFill>
          </a:ln>
        </c:spPr>
        <c:txPr>
          <a:bodyPr/>
          <a:lstStyle/>
          <a:p>
            <a:pPr>
              <a:defRPr sz="1000"/>
            </a:pPr>
            <a:endParaRPr lang="en-US"/>
          </a:p>
        </c:txPr>
        <c:crossAx val="251150336"/>
        <c:crosses val="autoZero"/>
        <c:crossBetween val="between"/>
        <c:majorUnit val="400000000"/>
        <c:minorUnit val="100000000"/>
        <c:dispUnits>
          <c:builtInUnit val="billions"/>
          <c:dispUnitsLbl>
            <c:layout>
              <c:manualLayout>
                <c:xMode val="edge"/>
                <c:yMode val="edge"/>
                <c:x val="2.8673082531350244E-2"/>
                <c:y val="0.36632217847769027"/>
              </c:manualLayout>
            </c:layout>
            <c:txPr>
              <a:bodyPr/>
              <a:lstStyle/>
              <a:p>
                <a:pPr>
                  <a:defRPr sz="1000" b="0"/>
                </a:pPr>
                <a:endParaRPr lang="en-US"/>
              </a:p>
            </c:txPr>
          </c:dispUnitsLbl>
        </c:dispUnits>
      </c:valAx>
      <c:spPr>
        <a:noFill/>
        <a:ln>
          <a:solidFill>
            <a:schemeClr val="tx1"/>
          </a:solidFill>
        </a:ln>
      </c:spPr>
    </c:plotArea>
    <c:legend>
      <c:legendPos val="b"/>
      <c:layout>
        <c:manualLayout>
          <c:xMode val="edge"/>
          <c:yMode val="edge"/>
          <c:x val="0.29675251531058616"/>
          <c:y val="0.82992626744025422"/>
          <c:w val="0.5073857277274304"/>
          <c:h val="5.1151481064866888E-2"/>
        </c:manualLayout>
      </c:layout>
      <c:overlay val="0"/>
      <c:spPr>
        <a:noFill/>
        <a:ln cmpd="sng">
          <a:solidFill>
            <a:schemeClr val="tx1"/>
          </a:solidFill>
          <a:prstDash val="solid"/>
        </a:ln>
      </c:spPr>
      <c:txPr>
        <a:bodyPr/>
        <a:lstStyle/>
        <a:p>
          <a:pPr>
            <a:defRPr lang="en-US" sz="1000" b="0" i="0" u="none" strike="noStrike" kern="1200" baseline="0">
              <a:solidFill>
                <a:srgbClr val="000000"/>
              </a:solidFill>
              <a:latin typeface="+mn-lt"/>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baseline="0"/>
              <a:t>Percent Good Condition</a:t>
            </a:r>
          </a:p>
        </c:rich>
      </c:tx>
      <c:layout>
        <c:manualLayout>
          <c:xMode val="edge"/>
          <c:yMode val="edge"/>
          <c:x val="0.42630338196332057"/>
          <c:y val="1.61134760288445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9869615699472876E-2"/>
          <c:y val="8.7127292715155069E-2"/>
          <c:w val="0.92519859968291607"/>
          <c:h val="0.73675769670697744"/>
        </c:manualLayout>
      </c:layout>
      <c:lineChart>
        <c:grouping val="standard"/>
        <c:varyColors val="0"/>
        <c:ser>
          <c:idx val="0"/>
          <c:order val="0"/>
          <c:tx>
            <c:strRef>
              <c:f>Sheet3!$B$1</c:f>
              <c:strCache>
                <c:ptCount val="1"/>
                <c:pt idx="0">
                  <c:v>Interstate</c:v>
                </c:pt>
              </c:strCache>
            </c:strRef>
          </c:tx>
          <c:spPr>
            <a:ln w="28575" cap="rnd">
              <a:solidFill>
                <a:srgbClr val="2E61BC"/>
              </a:solidFill>
              <a:round/>
            </a:ln>
            <a:effectLst/>
          </c:spPr>
          <c:marker>
            <c:symbol val="none"/>
          </c:marker>
          <c:cat>
            <c:numRef>
              <c:f>Sheet3!$A$4:$A$24</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Sheet3!$B$4:$B$24</c:f>
              <c:numCache>
                <c:formatCode>0.00%</c:formatCode>
                <c:ptCount val="21"/>
                <c:pt idx="0">
                  <c:v>0.71540000000000004</c:v>
                </c:pt>
                <c:pt idx="1">
                  <c:v>0.91369999999999996</c:v>
                </c:pt>
                <c:pt idx="2">
                  <c:v>0.92630000000000001</c:v>
                </c:pt>
                <c:pt idx="3">
                  <c:v>0.92410000000000003</c:v>
                </c:pt>
                <c:pt idx="4">
                  <c:v>0.9385</c:v>
                </c:pt>
                <c:pt idx="5">
                  <c:v>0.91800000000000004</c:v>
                </c:pt>
                <c:pt idx="6">
                  <c:v>0.90490000000000004</c:v>
                </c:pt>
                <c:pt idx="7">
                  <c:v>0.91669999999999996</c:v>
                </c:pt>
                <c:pt idx="8">
                  <c:v>0.90610000000000002</c:v>
                </c:pt>
                <c:pt idx="9">
                  <c:v>0.91100000000000003</c:v>
                </c:pt>
                <c:pt idx="10">
                  <c:v>0.91</c:v>
                </c:pt>
                <c:pt idx="11">
                  <c:v>0.91659999999999997</c:v>
                </c:pt>
                <c:pt idx="12">
                  <c:v>0.92220000000000002</c:v>
                </c:pt>
                <c:pt idx="13">
                  <c:v>0.9264</c:v>
                </c:pt>
                <c:pt idx="14">
                  <c:v>0.91890000000000005</c:v>
                </c:pt>
                <c:pt idx="15">
                  <c:v>0.91259999999999997</c:v>
                </c:pt>
                <c:pt idx="16">
                  <c:v>0.91549999999999998</c:v>
                </c:pt>
                <c:pt idx="17">
                  <c:v>0.90269999999999995</c:v>
                </c:pt>
                <c:pt idx="18">
                  <c:v>0.89959999999999996</c:v>
                </c:pt>
                <c:pt idx="19">
                  <c:v>0.89579999999999993</c:v>
                </c:pt>
                <c:pt idx="20">
                  <c:v>0.89910000000000001</c:v>
                </c:pt>
              </c:numCache>
            </c:numRef>
          </c:val>
          <c:smooth val="0"/>
          <c:extLst>
            <c:ext xmlns:c16="http://schemas.microsoft.com/office/drawing/2014/chart" uri="{C3380CC4-5D6E-409C-BE32-E72D297353CC}">
              <c16:uniqueId val="{00000000-4AC1-4133-82A4-ED7A2385756D}"/>
            </c:ext>
          </c:extLst>
        </c:ser>
        <c:ser>
          <c:idx val="1"/>
          <c:order val="1"/>
          <c:tx>
            <c:strRef>
              <c:f>Sheet3!$C$1</c:f>
              <c:strCache>
                <c:ptCount val="1"/>
                <c:pt idx="0">
                  <c:v>Major</c:v>
                </c:pt>
              </c:strCache>
            </c:strRef>
          </c:tx>
          <c:spPr>
            <a:ln w="28575" cap="rnd">
              <a:solidFill>
                <a:srgbClr val="FF0000"/>
              </a:solidFill>
              <a:round/>
            </a:ln>
            <a:effectLst/>
          </c:spPr>
          <c:marker>
            <c:symbol val="none"/>
          </c:marker>
          <c:cat>
            <c:numRef>
              <c:f>Sheet3!$A$4:$A$24</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Sheet3!$C$4:$C$24</c:f>
              <c:numCache>
                <c:formatCode>0.00%</c:formatCode>
                <c:ptCount val="21"/>
                <c:pt idx="0">
                  <c:v>0.55449999999999999</c:v>
                </c:pt>
                <c:pt idx="1">
                  <c:v>0.66990000000000005</c:v>
                </c:pt>
                <c:pt idx="2">
                  <c:v>0.72550000000000003</c:v>
                </c:pt>
                <c:pt idx="3">
                  <c:v>0.77010000000000001</c:v>
                </c:pt>
                <c:pt idx="4">
                  <c:v>0.82320000000000004</c:v>
                </c:pt>
                <c:pt idx="5">
                  <c:v>0.85370000000000001</c:v>
                </c:pt>
                <c:pt idx="6">
                  <c:v>0.87090000000000001</c:v>
                </c:pt>
                <c:pt idx="7">
                  <c:v>0.87939999999999996</c:v>
                </c:pt>
                <c:pt idx="8">
                  <c:v>0.89180000000000004</c:v>
                </c:pt>
                <c:pt idx="9">
                  <c:v>0.88319999999999999</c:v>
                </c:pt>
                <c:pt idx="10">
                  <c:v>0.90090000000000003</c:v>
                </c:pt>
                <c:pt idx="11">
                  <c:v>0.89470000000000005</c:v>
                </c:pt>
                <c:pt idx="12">
                  <c:v>0.91210000000000002</c:v>
                </c:pt>
                <c:pt idx="13">
                  <c:v>0.90890000000000004</c:v>
                </c:pt>
                <c:pt idx="14">
                  <c:v>0.90780000000000005</c:v>
                </c:pt>
                <c:pt idx="15">
                  <c:v>0.90249999999999997</c:v>
                </c:pt>
                <c:pt idx="16">
                  <c:v>0.89639999999999997</c:v>
                </c:pt>
                <c:pt idx="17">
                  <c:v>0.8871</c:v>
                </c:pt>
                <c:pt idx="18">
                  <c:v>0.89890000000000003</c:v>
                </c:pt>
                <c:pt idx="19">
                  <c:v>0.8861</c:v>
                </c:pt>
                <c:pt idx="20">
                  <c:v>0.89690000000000003</c:v>
                </c:pt>
              </c:numCache>
            </c:numRef>
          </c:val>
          <c:smooth val="0"/>
          <c:extLst>
            <c:ext xmlns:c16="http://schemas.microsoft.com/office/drawing/2014/chart" uri="{C3380CC4-5D6E-409C-BE32-E72D297353CC}">
              <c16:uniqueId val="{00000001-4AC1-4133-82A4-ED7A2385756D}"/>
            </c:ext>
          </c:extLst>
        </c:ser>
        <c:ser>
          <c:idx val="2"/>
          <c:order val="2"/>
          <c:tx>
            <c:strRef>
              <c:f>Sheet3!$D$1</c:f>
              <c:strCache>
                <c:ptCount val="1"/>
                <c:pt idx="0">
                  <c:v>Minor</c:v>
                </c:pt>
              </c:strCache>
            </c:strRef>
          </c:tx>
          <c:spPr>
            <a:ln w="28575" cap="rnd">
              <a:solidFill>
                <a:srgbClr val="F6BB00"/>
              </a:solidFill>
              <a:round/>
            </a:ln>
            <a:effectLst/>
          </c:spPr>
          <c:marker>
            <c:symbol val="none"/>
          </c:marker>
          <c:cat>
            <c:numRef>
              <c:f>Sheet3!$A$4:$A$24</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Sheet3!$D$4:$D$24</c:f>
              <c:numCache>
                <c:formatCode>General</c:formatCode>
                <c:ptCount val="21"/>
                <c:pt idx="5" formatCode="0.00%">
                  <c:v>0.70920000000000005</c:v>
                </c:pt>
                <c:pt idx="6" formatCode="0.00%">
                  <c:v>0.75739999999999996</c:v>
                </c:pt>
                <c:pt idx="7" formatCode="0.00%">
                  <c:v>0.75570000000000004</c:v>
                </c:pt>
                <c:pt idx="8" formatCode="0.00%">
                  <c:v>0.80169999999999997</c:v>
                </c:pt>
                <c:pt idx="9" formatCode="0.00%">
                  <c:v>0.79690000000000005</c:v>
                </c:pt>
                <c:pt idx="10" formatCode="0.00%">
                  <c:v>0.8095</c:v>
                </c:pt>
                <c:pt idx="11" formatCode="0.00%">
                  <c:v>0.79920000000000002</c:v>
                </c:pt>
                <c:pt idx="12" formatCode="0.00%">
                  <c:v>0.81030000000000002</c:v>
                </c:pt>
                <c:pt idx="13" formatCode="0.00%">
                  <c:v>0.8034</c:v>
                </c:pt>
                <c:pt idx="14" formatCode="0.00%">
                  <c:v>0.80559999999999998</c:v>
                </c:pt>
                <c:pt idx="15" formatCode="0.00%">
                  <c:v>0.82369999999999999</c:v>
                </c:pt>
                <c:pt idx="16" formatCode="0.00%">
                  <c:v>0.80210000000000004</c:v>
                </c:pt>
                <c:pt idx="17" formatCode="0.00%">
                  <c:v>0.80700000000000005</c:v>
                </c:pt>
                <c:pt idx="18" formatCode="0.00%">
                  <c:v>0.80530000000000002</c:v>
                </c:pt>
                <c:pt idx="19" formatCode="0.00%">
                  <c:v>0.83079999999999998</c:v>
                </c:pt>
                <c:pt idx="20" formatCode="0.00%">
                  <c:v>0.86250000000000004</c:v>
                </c:pt>
              </c:numCache>
            </c:numRef>
          </c:val>
          <c:smooth val="0"/>
          <c:extLst>
            <c:ext xmlns:c16="http://schemas.microsoft.com/office/drawing/2014/chart" uri="{C3380CC4-5D6E-409C-BE32-E72D297353CC}">
              <c16:uniqueId val="{00000002-4AC1-4133-82A4-ED7A2385756D}"/>
            </c:ext>
          </c:extLst>
        </c:ser>
        <c:ser>
          <c:idx val="3"/>
          <c:order val="3"/>
          <c:tx>
            <c:strRef>
              <c:f>Sheet3!$E$1</c:f>
              <c:strCache>
                <c:ptCount val="1"/>
                <c:pt idx="0">
                  <c:v>Low Volume</c:v>
                </c:pt>
              </c:strCache>
            </c:strRef>
          </c:tx>
          <c:spPr>
            <a:ln w="28575" cap="rnd">
              <a:solidFill>
                <a:schemeClr val="accent6">
                  <a:lumMod val="75000"/>
                </a:schemeClr>
              </a:solidFill>
              <a:round/>
            </a:ln>
            <a:effectLst/>
          </c:spPr>
          <c:marker>
            <c:symbol val="none"/>
          </c:marker>
          <c:cat>
            <c:numRef>
              <c:f>Sheet3!$A$4:$A$24</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Sheet3!$E$4:$E$24</c:f>
              <c:numCache>
                <c:formatCode>General</c:formatCode>
                <c:ptCount val="21"/>
                <c:pt idx="5" formatCode="0.00%">
                  <c:v>0.60399999999999998</c:v>
                </c:pt>
                <c:pt idx="6" formatCode="0.00%">
                  <c:v>0.60409999999999997</c:v>
                </c:pt>
                <c:pt idx="7" formatCode="0.00%">
                  <c:v>0.55869999999999997</c:v>
                </c:pt>
                <c:pt idx="8" formatCode="0.00%">
                  <c:v>0.67989999999999995</c:v>
                </c:pt>
                <c:pt idx="9" formatCode="0.00%">
                  <c:v>0.70330000000000004</c:v>
                </c:pt>
                <c:pt idx="10" formatCode="0.00%">
                  <c:v>0.7288</c:v>
                </c:pt>
                <c:pt idx="11" formatCode="0.00%">
                  <c:v>0.70199999999999996</c:v>
                </c:pt>
                <c:pt idx="12" formatCode="0.00%">
                  <c:v>0.73050000000000004</c:v>
                </c:pt>
                <c:pt idx="13" formatCode="0.00%">
                  <c:v>0.73860000000000003</c:v>
                </c:pt>
                <c:pt idx="14" formatCode="0.00%">
                  <c:v>0.70309999999999995</c:v>
                </c:pt>
                <c:pt idx="15" formatCode="0.00%">
                  <c:v>0.71209999999999996</c:v>
                </c:pt>
                <c:pt idx="16" formatCode="0.00%">
                  <c:v>0.70960000000000001</c:v>
                </c:pt>
                <c:pt idx="17" formatCode="0.00%">
                  <c:v>0.74339999999999995</c:v>
                </c:pt>
                <c:pt idx="18" formatCode="0.00%">
                  <c:v>0.78569999999999995</c:v>
                </c:pt>
                <c:pt idx="19" formatCode="0.00%">
                  <c:v>0.83109999999999995</c:v>
                </c:pt>
                <c:pt idx="20" formatCode="0.00%">
                  <c:v>0.85530000000000006</c:v>
                </c:pt>
              </c:numCache>
            </c:numRef>
          </c:val>
          <c:smooth val="0"/>
          <c:extLst>
            <c:ext xmlns:c16="http://schemas.microsoft.com/office/drawing/2014/chart" uri="{C3380CC4-5D6E-409C-BE32-E72D297353CC}">
              <c16:uniqueId val="{00000003-4AC1-4133-82A4-ED7A2385756D}"/>
            </c:ext>
          </c:extLst>
        </c:ser>
        <c:dLbls>
          <c:showLegendKey val="0"/>
          <c:showVal val="0"/>
          <c:showCatName val="0"/>
          <c:showSerName val="0"/>
          <c:showPercent val="0"/>
          <c:showBubbleSize val="0"/>
        </c:dLbls>
        <c:smooth val="0"/>
        <c:axId val="638499656"/>
        <c:axId val="638501096"/>
      </c:lineChart>
      <c:catAx>
        <c:axId val="638499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34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638501096"/>
        <c:crosses val="autoZero"/>
        <c:auto val="1"/>
        <c:lblAlgn val="ctr"/>
        <c:lblOffset val="100"/>
        <c:tickLblSkip val="1"/>
        <c:noMultiLvlLbl val="0"/>
      </c:catAx>
      <c:valAx>
        <c:axId val="638501096"/>
        <c:scaling>
          <c:orientation val="minMax"/>
          <c:min val="0.4"/>
        </c:scaling>
        <c:delete val="0"/>
        <c:axPos val="l"/>
        <c:majorGridlines>
          <c:spPr>
            <a:ln w="9525" cap="flat" cmpd="sng" algn="ctr">
              <a:solidFill>
                <a:schemeClr val="tx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38499656"/>
        <c:crosses val="autoZero"/>
        <c:crossBetween val="between"/>
      </c:valAx>
      <c:spPr>
        <a:noFill/>
        <a:ln>
          <a:solidFill>
            <a:schemeClr val="tx1"/>
          </a:solidFill>
        </a:ln>
        <a:effectLst/>
      </c:spPr>
    </c:plotArea>
    <c:legend>
      <c:legendPos val="b"/>
      <c:layout>
        <c:manualLayout>
          <c:xMode val="edge"/>
          <c:yMode val="edge"/>
          <c:x val="0.10349885809791723"/>
          <c:y val="0.90845341678274216"/>
          <c:w val="0.82264094654247422"/>
          <c:h val="7.743651499313911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aseline="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baseline="0">
                <a:solidFill>
                  <a:schemeClr val="tx1">
                    <a:lumMod val="65000"/>
                    <a:lumOff val="35000"/>
                  </a:schemeClr>
                </a:solidFill>
                <a:latin typeface="+mn-lt"/>
                <a:ea typeface="+mn-ea"/>
                <a:cs typeface="+mn-cs"/>
              </a:defRPr>
            </a:pPr>
            <a:r>
              <a:rPr lang="en-US" sz="3200" b="0" i="0" u="none" strike="noStrike" baseline="0">
                <a:solidFill>
                  <a:sysClr val="windowText" lastClr="000000">
                    <a:lumMod val="65000"/>
                    <a:lumOff val="35000"/>
                  </a:sysClr>
                </a:solidFill>
                <a:latin typeface="Calibri"/>
              </a:rPr>
              <a:t>2027  Additional Work Type Projects</a:t>
            </a:r>
          </a:p>
        </c:rich>
      </c:tx>
      <c:layout>
        <c:manualLayout>
          <c:xMode val="edge"/>
          <c:yMode val="edge"/>
          <c:x val="0.26132763396031983"/>
          <c:y val="5.4817290087448685E-2"/>
        </c:manualLayout>
      </c:layout>
      <c:overlay val="0"/>
      <c:spPr>
        <a:noFill/>
        <a:ln>
          <a:noFill/>
        </a:ln>
        <a:effectLst/>
      </c:spPr>
      <c:txPr>
        <a:bodyPr rot="0" spcFirstLastPara="1" vertOverflow="ellipsis" vert="horz" wrap="square" anchor="ctr" anchorCtr="1"/>
        <a:lstStyle/>
        <a:p>
          <a:pPr>
            <a:defRPr sz="3200" b="0" i="0" u="none" strike="noStrike"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131458009215944"/>
          <c:y val="0.18843095832533127"/>
          <c:w val="0.71487557004011892"/>
          <c:h val="0.28354589155567805"/>
        </c:manualLayout>
      </c:layout>
      <c:barChart>
        <c:barDir val="col"/>
        <c:grouping val="clustered"/>
        <c:varyColors val="0"/>
        <c:ser>
          <c:idx val="0"/>
          <c:order val="0"/>
          <c:spPr>
            <a:solidFill>
              <a:schemeClr val="accent1"/>
            </a:solidFill>
            <a:ln>
              <a:noFill/>
            </a:ln>
            <a:effectLst/>
          </c:spPr>
          <c:invertIfNegative val="0"/>
          <c:cat>
            <c:strRef>
              <c:f>'Mapped Additional Work Types'!$A$32:$A$40</c:f>
              <c:strCache>
                <c:ptCount val="9"/>
                <c:pt idx="0">
                  <c:v>Intersection/Safety</c:v>
                </c:pt>
                <c:pt idx="1">
                  <c:v>Signal/Signing/Striping/Lighting</c:v>
                </c:pt>
                <c:pt idx="2">
                  <c:v>JOC</c:v>
                </c:pt>
                <c:pt idx="3">
                  <c:v>ITS</c:v>
                </c:pt>
                <c:pt idx="4">
                  <c:v>ADA/Bike/Ped</c:v>
                </c:pt>
                <c:pt idx="5">
                  <c:v>Pavement Preservation</c:v>
                </c:pt>
                <c:pt idx="6">
                  <c:v>Guardrail</c:v>
                </c:pt>
                <c:pt idx="7">
                  <c:v>Other</c:v>
                </c:pt>
                <c:pt idx="8">
                  <c:v>Pavement Repair</c:v>
                </c:pt>
              </c:strCache>
            </c:strRef>
          </c:cat>
          <c:val>
            <c:numRef>
              <c:f>'Mapped Additional Work Types'!$B$32:$B$40</c:f>
              <c:numCache>
                <c:formatCode>#,##0</c:formatCode>
                <c:ptCount val="9"/>
                <c:pt idx="0">
                  <c:v>96861</c:v>
                </c:pt>
                <c:pt idx="1">
                  <c:v>36618</c:v>
                </c:pt>
                <c:pt idx="2">
                  <c:v>34769</c:v>
                </c:pt>
                <c:pt idx="3">
                  <c:v>21136</c:v>
                </c:pt>
                <c:pt idx="4">
                  <c:v>18983</c:v>
                </c:pt>
                <c:pt idx="5">
                  <c:v>11685</c:v>
                </c:pt>
                <c:pt idx="6">
                  <c:v>8371</c:v>
                </c:pt>
                <c:pt idx="7">
                  <c:v>7225</c:v>
                </c:pt>
                <c:pt idx="8">
                  <c:v>3411</c:v>
                </c:pt>
              </c:numCache>
            </c:numRef>
          </c:val>
          <c:extLst>
            <c:ext xmlns:c16="http://schemas.microsoft.com/office/drawing/2014/chart" uri="{C3380CC4-5D6E-409C-BE32-E72D297353CC}">
              <c16:uniqueId val="{00000000-01C8-4095-AC6F-C44535E78DA4}"/>
            </c:ext>
          </c:extLst>
        </c:ser>
        <c:dLbls>
          <c:showLegendKey val="0"/>
          <c:showVal val="0"/>
          <c:showCatName val="0"/>
          <c:showSerName val="0"/>
          <c:showPercent val="0"/>
          <c:showBubbleSize val="0"/>
        </c:dLbls>
        <c:gapWidth val="79"/>
        <c:axId val="897298992"/>
        <c:axId val="897296592"/>
      </c:barChart>
      <c:lineChart>
        <c:grouping val="standard"/>
        <c:varyColors val="0"/>
        <c:ser>
          <c:idx val="2"/>
          <c:order val="2"/>
          <c:spPr>
            <a:ln w="28575" cap="rnd">
              <a:solidFill>
                <a:schemeClr val="accent3"/>
              </a:solidFill>
              <a:round/>
            </a:ln>
            <a:effectLst/>
          </c:spPr>
          <c:marker>
            <c:symbol val="none"/>
          </c:marker>
          <c:cat>
            <c:strRef>
              <c:f>'Mapped Additional Work Types'!$A$32:$A$40</c:f>
              <c:strCache>
                <c:ptCount val="9"/>
                <c:pt idx="0">
                  <c:v>Intersection/Safety</c:v>
                </c:pt>
                <c:pt idx="1">
                  <c:v>Signal/Signing/Striping/Lighting</c:v>
                </c:pt>
                <c:pt idx="2">
                  <c:v>JOC</c:v>
                </c:pt>
                <c:pt idx="3">
                  <c:v>ITS</c:v>
                </c:pt>
                <c:pt idx="4">
                  <c:v>ADA/Bike/Ped</c:v>
                </c:pt>
                <c:pt idx="5">
                  <c:v>Pavement Preservation</c:v>
                </c:pt>
                <c:pt idx="6">
                  <c:v>Guardrail</c:v>
                </c:pt>
                <c:pt idx="7">
                  <c:v>Other</c:v>
                </c:pt>
                <c:pt idx="8">
                  <c:v>Pavement Repair</c:v>
                </c:pt>
              </c:strCache>
            </c:strRef>
          </c:cat>
          <c:val>
            <c:numRef>
              <c:f>'Mapped Additional Work Types'!$D$32:$D$40</c:f>
              <c:numCache>
                <c:formatCode>General</c:formatCode>
                <c:ptCount val="9"/>
                <c:pt idx="0">
                  <c:v>29</c:v>
                </c:pt>
                <c:pt idx="1">
                  <c:v>22</c:v>
                </c:pt>
                <c:pt idx="2">
                  <c:v>20</c:v>
                </c:pt>
                <c:pt idx="3">
                  <c:v>10</c:v>
                </c:pt>
                <c:pt idx="4">
                  <c:v>10</c:v>
                </c:pt>
                <c:pt idx="5">
                  <c:v>8</c:v>
                </c:pt>
                <c:pt idx="6">
                  <c:v>5</c:v>
                </c:pt>
                <c:pt idx="7">
                  <c:v>8</c:v>
                </c:pt>
                <c:pt idx="8">
                  <c:v>3</c:v>
                </c:pt>
              </c:numCache>
            </c:numRef>
          </c:val>
          <c:smooth val="0"/>
          <c:extLst>
            <c:ext xmlns:c16="http://schemas.microsoft.com/office/drawing/2014/chart" uri="{C3380CC4-5D6E-409C-BE32-E72D297353CC}">
              <c16:uniqueId val="{00000001-01C8-4095-AC6F-C44535E78DA4}"/>
            </c:ext>
          </c:extLst>
        </c:ser>
        <c:dLbls>
          <c:showLegendKey val="0"/>
          <c:showVal val="0"/>
          <c:showCatName val="0"/>
          <c:showSerName val="0"/>
          <c:showPercent val="0"/>
          <c:showBubbleSize val="0"/>
        </c:dLbls>
        <c:marker val="1"/>
        <c:smooth val="0"/>
        <c:axId val="897298992"/>
        <c:axId val="897296592"/>
      </c:lineChart>
      <c:lineChart>
        <c:grouping val="stacked"/>
        <c:varyColors val="0"/>
        <c:ser>
          <c:idx val="1"/>
          <c:order val="1"/>
          <c:spPr>
            <a:ln w="28575" cap="rnd">
              <a:solidFill>
                <a:schemeClr val="accent2"/>
              </a:solidFill>
              <a:round/>
            </a:ln>
            <a:effectLst/>
          </c:spPr>
          <c:marker>
            <c:symbol val="circle"/>
            <c:size val="5"/>
            <c:spPr>
              <a:solidFill>
                <a:schemeClr val="accent2"/>
              </a:solidFill>
              <a:ln w="9525">
                <a:solidFill>
                  <a:schemeClr val="l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800" b="0" i="0" u="none" strike="noStrike"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'Mapped Additional Work Types'!$A$32:$A$40</c:f>
              <c:strCache>
                <c:ptCount val="9"/>
                <c:pt idx="0">
                  <c:v>Intersection/Safety</c:v>
                </c:pt>
                <c:pt idx="1">
                  <c:v>Signal/Signing/Striping/Lighting</c:v>
                </c:pt>
                <c:pt idx="2">
                  <c:v>JOC</c:v>
                </c:pt>
                <c:pt idx="3">
                  <c:v>ITS</c:v>
                </c:pt>
                <c:pt idx="4">
                  <c:v>ADA/Bike/Ped</c:v>
                </c:pt>
                <c:pt idx="5">
                  <c:v>Pavement Preservation</c:v>
                </c:pt>
                <c:pt idx="6">
                  <c:v>Guardrail</c:v>
                </c:pt>
                <c:pt idx="7">
                  <c:v>Other</c:v>
                </c:pt>
                <c:pt idx="8">
                  <c:v>Pavement Repair</c:v>
                </c:pt>
              </c:strCache>
            </c:strRef>
          </c:cat>
          <c:val>
            <c:numRef>
              <c:f>'Mapped Additional Work Types'!$D$32:$D$40</c:f>
              <c:numCache>
                <c:formatCode>General</c:formatCode>
                <c:ptCount val="9"/>
                <c:pt idx="0">
                  <c:v>29</c:v>
                </c:pt>
                <c:pt idx="1">
                  <c:v>22</c:v>
                </c:pt>
                <c:pt idx="2">
                  <c:v>20</c:v>
                </c:pt>
                <c:pt idx="3">
                  <c:v>10</c:v>
                </c:pt>
                <c:pt idx="4">
                  <c:v>10</c:v>
                </c:pt>
                <c:pt idx="5">
                  <c:v>8</c:v>
                </c:pt>
                <c:pt idx="6">
                  <c:v>5</c:v>
                </c:pt>
                <c:pt idx="7">
                  <c:v>8</c:v>
                </c:pt>
                <c:pt idx="8">
                  <c:v>3</c:v>
                </c:pt>
              </c:numCache>
            </c:numRef>
          </c:val>
          <c:smooth val="0"/>
          <c:extLst>
            <c:ext xmlns:c16="http://schemas.microsoft.com/office/drawing/2014/chart" uri="{C3380CC4-5D6E-409C-BE32-E72D297353CC}">
              <c16:uniqueId val="{00000002-01C8-4095-AC6F-C44535E78DA4}"/>
            </c:ext>
          </c:extLst>
        </c:ser>
        <c:dLbls>
          <c:showLegendKey val="0"/>
          <c:showVal val="0"/>
          <c:showCatName val="0"/>
          <c:showSerName val="0"/>
          <c:showPercent val="0"/>
          <c:showBubbleSize val="0"/>
        </c:dLbls>
        <c:marker val="1"/>
        <c:smooth val="0"/>
        <c:axId val="1583007728"/>
        <c:axId val="1583008688"/>
      </c:lineChart>
      <c:catAx>
        <c:axId val="89729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baseline="0">
                <a:solidFill>
                  <a:schemeClr val="tx1">
                    <a:lumMod val="65000"/>
                    <a:lumOff val="35000"/>
                  </a:schemeClr>
                </a:solidFill>
                <a:latin typeface="+mn-lt"/>
                <a:ea typeface="+mn-ea"/>
                <a:cs typeface="+mn-cs"/>
              </a:defRPr>
            </a:pPr>
            <a:endParaRPr lang="en-US"/>
          </a:p>
        </c:txPr>
        <c:crossAx val="897296592"/>
        <c:crosses val="autoZero"/>
        <c:auto val="1"/>
        <c:lblAlgn val="ctr"/>
        <c:lblOffset val="100"/>
        <c:noMultiLvlLbl val="0"/>
      </c:catAx>
      <c:valAx>
        <c:axId val="897296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r>
                  <a:rPr lang="en-US" sz="2400"/>
                  <a:t>Estimated Cost                    (in thousands)</a:t>
                </a:r>
              </a:p>
            </c:rich>
          </c:tx>
          <c:layout>
            <c:manualLayout>
              <c:xMode val="edge"/>
              <c:yMode val="edge"/>
              <c:x val="2.7007550517867612E-2"/>
              <c:y val="2.4916950039749401E-3"/>
            </c:manualLayout>
          </c:layout>
          <c:overlay val="0"/>
          <c:spPr>
            <a:noFill/>
            <a:ln>
              <a:noFill/>
            </a:ln>
            <a:effectLst/>
          </c:spPr>
          <c:txPr>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crossAx val="897298992"/>
        <c:crosses val="autoZero"/>
        <c:crossBetween val="between"/>
        <c:majorUnit val="25000"/>
      </c:valAx>
      <c:valAx>
        <c:axId val="1583008688"/>
        <c:scaling>
          <c:orientation val="minMax"/>
        </c:scaling>
        <c:delete val="0"/>
        <c:axPos val="r"/>
        <c:title>
          <c:tx>
            <c:rich>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r>
                  <a:rPr lang="en-US" sz="2400"/>
                  <a:t>No. of</a:t>
                </a:r>
                <a:r>
                  <a:rPr lang="en-US" sz="2400" baseline="0"/>
                  <a:t> Projects</a:t>
                </a:r>
              </a:p>
            </c:rich>
          </c:tx>
          <c:layout>
            <c:manualLayout>
              <c:xMode val="edge"/>
              <c:yMode val="edge"/>
              <c:x val="0.82474772107753269"/>
              <c:y val="8.876320107860966E-2"/>
            </c:manualLayout>
          </c:layout>
          <c:overlay val="0"/>
          <c:spPr>
            <a:noFill/>
            <a:ln>
              <a:noFill/>
            </a:ln>
            <a:effectLst/>
          </c:spPr>
          <c:txPr>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crossAx val="1583007728"/>
        <c:crosses val="max"/>
        <c:crossBetween val="between"/>
        <c:majorUnit val="10"/>
      </c:valAx>
      <c:catAx>
        <c:axId val="1583007728"/>
        <c:scaling>
          <c:orientation val="minMax"/>
        </c:scaling>
        <c:delete val="1"/>
        <c:axPos val="b"/>
        <c:numFmt formatCode="General" sourceLinked="1"/>
        <c:majorTickMark val="out"/>
        <c:minorTickMark val="none"/>
        <c:tickLblPos val="nextTo"/>
        <c:crossAx val="1583008688"/>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baseline="0">
                <a:solidFill>
                  <a:schemeClr val="tx1">
                    <a:lumMod val="65000"/>
                    <a:lumOff val="35000"/>
                  </a:schemeClr>
                </a:solidFill>
                <a:latin typeface="+mn-lt"/>
                <a:ea typeface="+mn-ea"/>
                <a:cs typeface="+mn-cs"/>
              </a:defRPr>
            </a:pPr>
            <a:r>
              <a:rPr lang="en-US" sz="2800" b="0" i="0" u="none" strike="noStrike" baseline="0">
                <a:solidFill>
                  <a:sysClr val="windowText" lastClr="000000">
                    <a:lumMod val="65000"/>
                    <a:lumOff val="35000"/>
                  </a:sysClr>
                </a:solidFill>
                <a:latin typeface="Calibri"/>
              </a:rPr>
              <a:t>2028 Additional Work Type Projects</a:t>
            </a:r>
          </a:p>
        </c:rich>
      </c:tx>
      <c:layout>
        <c:manualLayout>
          <c:xMode val="edge"/>
          <c:yMode val="edge"/>
          <c:x val="0.31910792858642395"/>
          <c:y val="9.9688453957670863E-3"/>
        </c:manualLayout>
      </c:layout>
      <c:overlay val="0"/>
      <c:spPr>
        <a:noFill/>
        <a:ln>
          <a:noFill/>
        </a:ln>
        <a:effectLst/>
      </c:spPr>
      <c:txPr>
        <a:bodyPr rot="0" spcFirstLastPara="1" vertOverflow="ellipsis" vert="horz" wrap="square" anchor="ctr" anchorCtr="1"/>
        <a:lstStyle/>
        <a:p>
          <a:pPr>
            <a:defRPr sz="2800" b="0" i="0" u="none" strike="noStrike"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13643083049394"/>
          <c:y val="0.2183375341158223"/>
          <c:w val="0.71622902425975565"/>
          <c:h val="0.31096027454357211"/>
        </c:manualLayout>
      </c:layout>
      <c:barChart>
        <c:barDir val="col"/>
        <c:grouping val="clustered"/>
        <c:varyColors val="0"/>
        <c:ser>
          <c:idx val="0"/>
          <c:order val="0"/>
          <c:spPr>
            <a:solidFill>
              <a:schemeClr val="accent1"/>
            </a:solidFill>
            <a:ln>
              <a:noFill/>
            </a:ln>
            <a:effectLst/>
          </c:spPr>
          <c:invertIfNegative val="0"/>
          <c:cat>
            <c:strRef>
              <c:f>'Mapped Additional Work Types'!$A$32:$A$40</c:f>
              <c:strCache>
                <c:ptCount val="9"/>
                <c:pt idx="0">
                  <c:v>Intersection/Safety</c:v>
                </c:pt>
                <c:pt idx="1">
                  <c:v>Signal/Signing/Striping/Lighting</c:v>
                </c:pt>
                <c:pt idx="2">
                  <c:v>JOC</c:v>
                </c:pt>
                <c:pt idx="3">
                  <c:v>ITS</c:v>
                </c:pt>
                <c:pt idx="4">
                  <c:v>ADA/Bike/Ped</c:v>
                </c:pt>
                <c:pt idx="5">
                  <c:v>Pavement Preservation</c:v>
                </c:pt>
                <c:pt idx="6">
                  <c:v>Guardrail</c:v>
                </c:pt>
                <c:pt idx="7">
                  <c:v>Other</c:v>
                </c:pt>
                <c:pt idx="8">
                  <c:v>Pavement Repair</c:v>
                </c:pt>
              </c:strCache>
            </c:strRef>
          </c:cat>
          <c:val>
            <c:numRef>
              <c:f>'Mapped Additional Work Types'!$B$42:$B$49</c:f>
              <c:numCache>
                <c:formatCode>#,##0</c:formatCode>
                <c:ptCount val="8"/>
                <c:pt idx="0">
                  <c:v>59244</c:v>
                </c:pt>
                <c:pt idx="1">
                  <c:v>42378</c:v>
                </c:pt>
                <c:pt idx="2">
                  <c:v>32497</c:v>
                </c:pt>
                <c:pt idx="3">
                  <c:v>23269</c:v>
                </c:pt>
                <c:pt idx="4" formatCode="General">
                  <c:v>20931</c:v>
                </c:pt>
                <c:pt idx="5">
                  <c:v>12524</c:v>
                </c:pt>
                <c:pt idx="6">
                  <c:v>5713</c:v>
                </c:pt>
                <c:pt idx="7">
                  <c:v>5709</c:v>
                </c:pt>
              </c:numCache>
            </c:numRef>
          </c:val>
          <c:extLst>
            <c:ext xmlns:c16="http://schemas.microsoft.com/office/drawing/2014/chart" uri="{C3380CC4-5D6E-409C-BE32-E72D297353CC}">
              <c16:uniqueId val="{00000000-E160-449D-8A5B-508FC7810640}"/>
            </c:ext>
          </c:extLst>
        </c:ser>
        <c:dLbls>
          <c:showLegendKey val="0"/>
          <c:showVal val="0"/>
          <c:showCatName val="0"/>
          <c:showSerName val="0"/>
          <c:showPercent val="0"/>
          <c:showBubbleSize val="0"/>
        </c:dLbls>
        <c:gapWidth val="79"/>
        <c:axId val="897298992"/>
        <c:axId val="897296592"/>
      </c:barChart>
      <c:lineChart>
        <c:grouping val="stacked"/>
        <c:varyColors val="0"/>
        <c:ser>
          <c:idx val="1"/>
          <c:order val="1"/>
          <c:spPr>
            <a:ln w="28575" cap="rnd">
              <a:solidFill>
                <a:schemeClr val="accent2"/>
              </a:solidFill>
              <a:round/>
            </a:ln>
            <a:effectLst/>
          </c:spPr>
          <c:marker>
            <c:symbol val="circle"/>
            <c:size val="5"/>
            <c:spPr>
              <a:solidFill>
                <a:schemeClr val="accent2"/>
              </a:solidFill>
              <a:ln w="9525">
                <a:solidFill>
                  <a:schemeClr val="lt1"/>
                </a:solidFill>
              </a:ln>
              <a:effectLst/>
            </c:spPr>
          </c:marker>
          <c:dLbls>
            <c:dLbl>
              <c:idx val="0"/>
              <c:layout>
                <c:manualLayout>
                  <c:x val="1.1496656464515576E-2"/>
                  <c:y val="-0.15451710363438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38-4841-A0CE-F0E4940A0939}"/>
                </c:ext>
              </c:extLst>
            </c:dLbl>
            <c:dLbl>
              <c:idx val="1"/>
              <c:layout>
                <c:manualLayout>
                  <c:x val="4.1806023507329508E-3"/>
                  <c:y val="-1.9937690791534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38-4841-A0CE-F0E4940A0939}"/>
                </c:ext>
              </c:extLst>
            </c:dLbl>
            <c:dLbl>
              <c:idx val="2"/>
              <c:layout>
                <c:manualLayout>
                  <c:x val="4.1806023507329508E-3"/>
                  <c:y val="-0.107165088004496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38-4841-A0CE-F0E4940A0939}"/>
                </c:ext>
              </c:extLst>
            </c:dLbl>
            <c:dLbl>
              <c:idx val="3"/>
              <c:layout>
                <c:manualLayout>
                  <c:x val="1.0451505876832377E-2"/>
                  <c:y val="-9.9688453957670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38-4841-A0CE-F0E4940A0939}"/>
                </c:ext>
              </c:extLst>
            </c:dLbl>
            <c:dLbl>
              <c:idx val="4"/>
              <c:layout>
                <c:manualLayout>
                  <c:x val="2.0903011753664754E-3"/>
                  <c:y val="-1.4953268093650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38-4841-A0CE-F0E4940A0939}"/>
                </c:ext>
              </c:extLst>
            </c:dLbl>
            <c:dLbl>
              <c:idx val="5"/>
              <c:layout>
                <c:manualLayout>
                  <c:x val="3.1354517630497133E-3"/>
                  <c:y val="-7.4766340468253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38-4841-A0CE-F0E4940A0939}"/>
                </c:ext>
              </c:extLst>
            </c:dLbl>
            <c:dLbl>
              <c:idx val="6"/>
              <c:layout>
                <c:manualLayout>
                  <c:x val="-9.4063552891491403E-3"/>
                  <c:y val="-8.7227397212961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38-4841-A0CE-F0E4940A0939}"/>
                </c:ext>
              </c:extLst>
            </c:dLbl>
            <c:dLbl>
              <c:idx val="7"/>
              <c:layout>
                <c:manualLayout>
                  <c:x val="-1.776755999061504E-2"/>
                  <c:y val="-9.47040312597873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38-4841-A0CE-F0E4940A093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'Mapped Additional Work Types'!$A$32:$A$40</c:f>
              <c:strCache>
                <c:ptCount val="9"/>
                <c:pt idx="0">
                  <c:v>Intersection/Safety</c:v>
                </c:pt>
                <c:pt idx="1">
                  <c:v>Signal/Signing/Striping/Lighting</c:v>
                </c:pt>
                <c:pt idx="2">
                  <c:v>JOC</c:v>
                </c:pt>
                <c:pt idx="3">
                  <c:v>ITS</c:v>
                </c:pt>
                <c:pt idx="4">
                  <c:v>ADA/Bike/Ped</c:v>
                </c:pt>
                <c:pt idx="5">
                  <c:v>Pavement Preservation</c:v>
                </c:pt>
                <c:pt idx="6">
                  <c:v>Guardrail</c:v>
                </c:pt>
                <c:pt idx="7">
                  <c:v>Other</c:v>
                </c:pt>
                <c:pt idx="8">
                  <c:v>Pavement Repair</c:v>
                </c:pt>
              </c:strCache>
            </c:strRef>
          </c:cat>
          <c:val>
            <c:numRef>
              <c:f>'Mapped Additional Work Types'!$D$42:$D$49</c:f>
              <c:numCache>
                <c:formatCode>General</c:formatCode>
                <c:ptCount val="8"/>
                <c:pt idx="0">
                  <c:v>15</c:v>
                </c:pt>
                <c:pt idx="1">
                  <c:v>32</c:v>
                </c:pt>
                <c:pt idx="2">
                  <c:v>10</c:v>
                </c:pt>
                <c:pt idx="3">
                  <c:v>11</c:v>
                </c:pt>
                <c:pt idx="4">
                  <c:v>22</c:v>
                </c:pt>
                <c:pt idx="5">
                  <c:v>5</c:v>
                </c:pt>
                <c:pt idx="6">
                  <c:v>3</c:v>
                </c:pt>
                <c:pt idx="7">
                  <c:v>3</c:v>
                </c:pt>
              </c:numCache>
            </c:numRef>
          </c:val>
          <c:smooth val="0"/>
          <c:extLst>
            <c:ext xmlns:c16="http://schemas.microsoft.com/office/drawing/2014/chart" uri="{C3380CC4-5D6E-409C-BE32-E72D297353CC}">
              <c16:uniqueId val="{00000001-E160-449D-8A5B-508FC7810640}"/>
            </c:ext>
          </c:extLst>
        </c:ser>
        <c:dLbls>
          <c:showLegendKey val="0"/>
          <c:showVal val="0"/>
          <c:showCatName val="0"/>
          <c:showSerName val="0"/>
          <c:showPercent val="0"/>
          <c:showBubbleSize val="0"/>
        </c:dLbls>
        <c:marker val="1"/>
        <c:smooth val="0"/>
        <c:axId val="1583007728"/>
        <c:axId val="1583008688"/>
      </c:lineChart>
      <c:catAx>
        <c:axId val="8972989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baseline="0">
                <a:solidFill>
                  <a:schemeClr val="tx1">
                    <a:lumMod val="65000"/>
                    <a:lumOff val="35000"/>
                  </a:schemeClr>
                </a:solidFill>
                <a:latin typeface="+mn-lt"/>
                <a:ea typeface="+mn-ea"/>
                <a:cs typeface="+mn-cs"/>
              </a:defRPr>
            </a:pPr>
            <a:endParaRPr lang="en-US"/>
          </a:p>
        </c:txPr>
        <c:crossAx val="897296592"/>
        <c:crosses val="autoZero"/>
        <c:auto val="1"/>
        <c:lblAlgn val="ctr"/>
        <c:lblOffset val="100"/>
        <c:noMultiLvlLbl val="0"/>
      </c:catAx>
      <c:valAx>
        <c:axId val="897296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r>
                  <a:rPr lang="en-US" sz="2400"/>
                  <a:t>Estimated Cost (in thousands)</a:t>
                </a:r>
              </a:p>
            </c:rich>
          </c:tx>
          <c:layout>
            <c:manualLayout>
              <c:xMode val="edge"/>
              <c:yMode val="edge"/>
              <c:x val="6.2263330106775719E-2"/>
              <c:y val="2.8973302165354323E-2"/>
            </c:manualLayout>
          </c:layout>
          <c:overlay val="0"/>
          <c:spPr>
            <a:noFill/>
            <a:ln>
              <a:noFill/>
            </a:ln>
            <a:effectLst/>
          </c:spPr>
          <c:txPr>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crossAx val="897298992"/>
        <c:crosses val="autoZero"/>
        <c:crossBetween val="between"/>
        <c:majorUnit val="20000"/>
      </c:valAx>
      <c:valAx>
        <c:axId val="1583008688"/>
        <c:scaling>
          <c:orientation val="minMax"/>
        </c:scaling>
        <c:delete val="0"/>
        <c:axPos val="r"/>
        <c:title>
          <c:tx>
            <c:rich>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r>
                  <a:rPr lang="en-US" sz="2400"/>
                  <a:t>No. of Projects</a:t>
                </a:r>
              </a:p>
            </c:rich>
          </c:tx>
          <c:layout>
            <c:manualLayout>
              <c:xMode val="edge"/>
              <c:yMode val="edge"/>
              <c:x val="0.82174380659809343"/>
              <c:y val="0.10298268639189807"/>
            </c:manualLayout>
          </c:layout>
          <c:overlay val="0"/>
          <c:spPr>
            <a:noFill/>
            <a:ln>
              <a:noFill/>
            </a:ln>
            <a:effectLst/>
          </c:spPr>
          <c:txPr>
            <a:bodyPr rot="0" spcFirstLastPara="1" vertOverflow="ellipsis" wrap="square" anchor="ctr" anchorCtr="1"/>
            <a:lstStyle/>
            <a:p>
              <a:pPr>
                <a:defRPr sz="2400" b="0"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baseline="0">
                <a:solidFill>
                  <a:schemeClr val="tx1"/>
                </a:solidFill>
                <a:latin typeface="+mn-lt"/>
                <a:ea typeface="+mn-ea"/>
                <a:cs typeface="+mn-cs"/>
              </a:defRPr>
            </a:pPr>
            <a:endParaRPr lang="en-US"/>
          </a:p>
        </c:txPr>
        <c:crossAx val="1583007728"/>
        <c:crosses val="max"/>
        <c:crossBetween val="between"/>
        <c:majorUnit val="10"/>
      </c:valAx>
      <c:catAx>
        <c:axId val="1583007728"/>
        <c:scaling>
          <c:orientation val="minMax"/>
        </c:scaling>
        <c:delete val="1"/>
        <c:axPos val="t"/>
        <c:numFmt formatCode="General" sourceLinked="1"/>
        <c:majorTickMark val="out"/>
        <c:minorTickMark val="none"/>
        <c:tickLblPos val="nextTo"/>
        <c:crossAx val="1583008688"/>
        <c:crosses val="max"/>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modernComment_18E_7EDFE4C4.xml><?xml version="1.0" encoding="utf-8"?>
<p188:cmLst xmlns:a="http://schemas.openxmlformats.org/drawingml/2006/main" xmlns:r="http://schemas.openxmlformats.org/officeDocument/2006/relationships" xmlns:p188="http://schemas.microsoft.com/office/powerpoint/2018/8/main">
  <p188:cm id="{C5585E9A-9A1F-4C9A-950D-EAD06152FB08}" authorId="{388F9E4B-A42A-348D-5D8E-BAC4F4CA5335}" status="resolved" created="2026-05-18T21:04:47.475" complete="100000">
    <pc:sldMkLst xmlns:pc="http://schemas.microsoft.com/office/powerpoint/2013/main/command">
      <pc:docMk/>
      <pc:sldMk cId="2128602308" sldId="398"/>
    </pc:sldMkLst>
    <p188:txBody>
      <a:bodyPr/>
      <a:lstStyle/>
      <a:p>
        <a:r>
          <a:rPr lang="en-US"/>
          <a:t>Might want to note here that the construction estimate column is dollars in thousands.</a:t>
        </a:r>
      </a:p>
    </p188:txBody>
  </p188:cm>
</p188:cmLst>
</file>

<file path=ppt/drawings/drawing1.xml><?xml version="1.0" encoding="utf-8"?>
<c:userShapes xmlns:c="http://schemas.openxmlformats.org/drawingml/2006/chart">
  <cdr:relSizeAnchor xmlns:cdr="http://schemas.openxmlformats.org/drawingml/2006/chartDrawing">
    <cdr:from>
      <cdr:x>0.09841</cdr:x>
      <cdr:y>0.84794</cdr:y>
    </cdr:from>
    <cdr:to>
      <cdr:x>0.19802</cdr:x>
      <cdr:y>0.91222</cdr:y>
    </cdr:to>
    <cdr:sp macro="" textlink="">
      <cdr:nvSpPr>
        <cdr:cNvPr id="2" name="TextBox 1"/>
        <cdr:cNvSpPr txBox="1"/>
      </cdr:nvSpPr>
      <cdr:spPr>
        <a:xfrm xmlns:a="http://schemas.openxmlformats.org/drawingml/2006/main">
          <a:off x="1389529" y="7115023"/>
          <a:ext cx="1406461" cy="5393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dirty="0"/>
            <a:t>1992, 1994, 1996*:</a:t>
          </a:r>
          <a:r>
            <a:rPr lang="en-US" sz="700" b="1" baseline="0" dirty="0"/>
            <a:t> </a:t>
          </a:r>
          <a:r>
            <a:rPr lang="en-US" sz="700" b="1" dirty="0"/>
            <a:t>$0.02 State Fuel</a:t>
          </a:r>
          <a:r>
            <a:rPr lang="en-US" sz="700" b="1" baseline="0" dirty="0"/>
            <a:t> Tax increases</a:t>
          </a:r>
        </a:p>
        <a:p xmlns:a="http://schemas.openxmlformats.org/drawingml/2006/main">
          <a:pPr algn="ctr"/>
          <a:r>
            <a:rPr lang="en-US" sz="700" b="1" baseline="0" dirty="0"/>
            <a:t>1993*: $0.043 Federal Fuel Tax increase</a:t>
          </a:r>
          <a:endParaRPr lang="en-US" sz="700" b="1" dirty="0"/>
        </a:p>
      </cdr:txBody>
    </cdr:sp>
  </cdr:relSizeAnchor>
  <cdr:relSizeAnchor xmlns:cdr="http://schemas.openxmlformats.org/drawingml/2006/chartDrawing">
    <cdr:from>
      <cdr:x>0.24379</cdr:x>
      <cdr:y>0.75321</cdr:y>
    </cdr:from>
    <cdr:to>
      <cdr:x>0.34726</cdr:x>
      <cdr:y>0.82005</cdr:y>
    </cdr:to>
    <cdr:sp macro="" textlink="">
      <cdr:nvSpPr>
        <cdr:cNvPr id="3" name="TextBox 2"/>
        <cdr:cNvSpPr txBox="1"/>
      </cdr:nvSpPr>
      <cdr:spPr>
        <a:xfrm xmlns:a="http://schemas.openxmlformats.org/drawingml/2006/main">
          <a:off x="3449116" y="6322972"/>
          <a:ext cx="1463873" cy="5611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dirty="0"/>
            <a:t>2000-2003*: Senior</a:t>
          </a:r>
          <a:r>
            <a:rPr lang="en-US" sz="700" b="1" baseline="0" dirty="0"/>
            <a:t> Lien Bonds </a:t>
          </a:r>
        </a:p>
        <a:p xmlns:a="http://schemas.openxmlformats.org/drawingml/2006/main">
          <a:pPr algn="ctr"/>
          <a:r>
            <a:rPr lang="en-US" sz="700" b="1" baseline="0" dirty="0"/>
            <a:t>($907 million)</a:t>
          </a:r>
          <a:endParaRPr lang="en-US" sz="700" b="1" dirty="0"/>
        </a:p>
      </cdr:txBody>
    </cdr:sp>
  </cdr:relSizeAnchor>
  <cdr:relSizeAnchor xmlns:cdr="http://schemas.openxmlformats.org/drawingml/2006/chartDrawing">
    <cdr:from>
      <cdr:x>0.35691</cdr:x>
      <cdr:y>0.73352</cdr:y>
    </cdr:from>
    <cdr:to>
      <cdr:x>0.52358</cdr:x>
      <cdr:y>0.86354</cdr:y>
    </cdr:to>
    <cdr:sp macro="" textlink="">
      <cdr:nvSpPr>
        <cdr:cNvPr id="5" name="TextBox 4"/>
        <cdr:cNvSpPr txBox="1"/>
      </cdr:nvSpPr>
      <cdr:spPr>
        <a:xfrm xmlns:a="http://schemas.openxmlformats.org/drawingml/2006/main">
          <a:off x="4320697" y="4535459"/>
          <a:ext cx="2017681" cy="8039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dirty="0"/>
            <a:t>2005 - 2010*:</a:t>
          </a:r>
        </a:p>
        <a:p xmlns:a="http://schemas.openxmlformats.org/drawingml/2006/main">
          <a:pPr algn="ctr"/>
          <a:r>
            <a:rPr lang="en-US" sz="700" b="1" baseline="0" dirty="0"/>
            <a:t>Federal </a:t>
          </a:r>
          <a:r>
            <a:rPr lang="en-US" sz="700" b="1" baseline="0" dirty="0" err="1"/>
            <a:t>SAFETEA</a:t>
          </a:r>
          <a:r>
            <a:rPr lang="en-US" sz="700" b="1" baseline="0" dirty="0"/>
            <a:t>-LU funds increase begins</a:t>
          </a:r>
        </a:p>
        <a:p xmlns:a="http://schemas.openxmlformats.org/drawingml/2006/main">
          <a:pPr algn="ctr"/>
          <a:r>
            <a:rPr lang="en-US" sz="700" b="1" baseline="0" dirty="0"/>
            <a:t>Amendment 3 proceeds</a:t>
          </a:r>
        </a:p>
        <a:p xmlns:a="http://schemas.openxmlformats.org/drawingml/2006/main">
          <a:pPr algn="ctr"/>
          <a:r>
            <a:rPr lang="en-US" sz="700" b="1" baseline="0" dirty="0"/>
            <a:t>($2 billion)</a:t>
          </a:r>
        </a:p>
        <a:p xmlns:a="http://schemas.openxmlformats.org/drawingml/2006/main">
          <a:pPr algn="ctr"/>
          <a:r>
            <a:rPr lang="en-US" sz="700" b="1" baseline="0" dirty="0"/>
            <a:t>GARVEE bonds for Safe and Sound</a:t>
          </a:r>
        </a:p>
        <a:p xmlns:a="http://schemas.openxmlformats.org/drawingml/2006/main">
          <a:pPr algn="ctr"/>
          <a:r>
            <a:rPr lang="en-US" sz="700" b="1" baseline="0" dirty="0"/>
            <a:t>GARVEE Bonds for new Mississippi River Bridge</a:t>
          </a:r>
        </a:p>
        <a:p xmlns:a="http://schemas.openxmlformats.org/drawingml/2006/main">
          <a:pPr algn="ctr"/>
          <a:r>
            <a:rPr lang="en-US" sz="700" b="1" baseline="0" dirty="0"/>
            <a:t>American Recovery and Reinvestment Act (ARRA)</a:t>
          </a:r>
        </a:p>
        <a:p xmlns:a="http://schemas.openxmlformats.org/drawingml/2006/main">
          <a:endParaRPr lang="en-US" sz="700" dirty="0"/>
        </a:p>
      </cdr:txBody>
    </cdr:sp>
  </cdr:relSizeAnchor>
  <cdr:relSizeAnchor xmlns:cdr="http://schemas.openxmlformats.org/drawingml/2006/chartDrawing">
    <cdr:from>
      <cdr:x>0.32135</cdr:x>
      <cdr:y>0.83765</cdr:y>
    </cdr:from>
    <cdr:to>
      <cdr:x>0.38296</cdr:x>
      <cdr:y>0.89629</cdr:y>
    </cdr:to>
    <cdr:sp macro="" textlink="">
      <cdr:nvSpPr>
        <cdr:cNvPr id="7" name="TextBox 6"/>
        <cdr:cNvSpPr txBox="1"/>
      </cdr:nvSpPr>
      <cdr:spPr>
        <a:xfrm xmlns:a="http://schemas.openxmlformats.org/drawingml/2006/main">
          <a:off x="4546429" y="7031784"/>
          <a:ext cx="871646" cy="4922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a:t>Senior Lien Bonding</a:t>
          </a:r>
          <a:r>
            <a:rPr lang="en-US" sz="700" b="1" baseline="0"/>
            <a:t> </a:t>
          </a:r>
        </a:p>
        <a:p xmlns:a="http://schemas.openxmlformats.org/drawingml/2006/main">
          <a:pPr algn="ctr"/>
          <a:r>
            <a:rPr lang="en-US" sz="700" b="1" baseline="0"/>
            <a:t>program ended</a:t>
          </a:r>
          <a:endParaRPr lang="en-US" sz="700" b="1"/>
        </a:p>
      </cdr:txBody>
    </cdr:sp>
  </cdr:relSizeAnchor>
  <cdr:relSizeAnchor xmlns:cdr="http://schemas.openxmlformats.org/drawingml/2006/chartDrawing">
    <cdr:from>
      <cdr:x>0.56829</cdr:x>
      <cdr:y>0.79931</cdr:y>
    </cdr:from>
    <cdr:to>
      <cdr:x>0.65403</cdr:x>
      <cdr:y>0.86356</cdr:y>
    </cdr:to>
    <cdr:sp macro="" textlink="">
      <cdr:nvSpPr>
        <cdr:cNvPr id="8" name="TextBox 7"/>
        <cdr:cNvSpPr txBox="1"/>
      </cdr:nvSpPr>
      <cdr:spPr>
        <a:xfrm xmlns:a="http://schemas.openxmlformats.org/drawingml/2006/main">
          <a:off x="8040068" y="6709968"/>
          <a:ext cx="1213032" cy="5393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baseline="0"/>
            <a:t>Bonding and ARRA</a:t>
          </a:r>
          <a:br>
            <a:rPr lang="en-US" sz="700" b="1" baseline="0"/>
          </a:br>
          <a:r>
            <a:rPr lang="en-US" sz="700" b="1" baseline="0"/>
            <a:t> programs ended</a:t>
          </a:r>
        </a:p>
      </cdr:txBody>
    </cdr:sp>
  </cdr:relSizeAnchor>
  <cdr:relSizeAnchor xmlns:cdr="http://schemas.openxmlformats.org/drawingml/2006/chartDrawing">
    <cdr:from>
      <cdr:x>0.18829</cdr:x>
      <cdr:y>0.81517</cdr:y>
    </cdr:from>
    <cdr:to>
      <cdr:x>0.24715</cdr:x>
      <cdr:y>0.89316</cdr:y>
    </cdr:to>
    <cdr:sp macro="" textlink="">
      <cdr:nvSpPr>
        <cdr:cNvPr id="9" name="TextBox 8"/>
        <cdr:cNvSpPr txBox="1"/>
      </cdr:nvSpPr>
      <cdr:spPr>
        <a:xfrm xmlns:a="http://schemas.openxmlformats.org/drawingml/2006/main">
          <a:off x="2663623" y="6840070"/>
          <a:ext cx="832611" cy="6544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a:t>1997*:</a:t>
          </a:r>
          <a:r>
            <a:rPr lang="en-US" sz="700" b="1" baseline="0"/>
            <a:t> Federal </a:t>
          </a:r>
          <a:r>
            <a:rPr lang="en-US" sz="700" b="1"/>
            <a:t>TEA-21 funds</a:t>
          </a:r>
          <a:r>
            <a:rPr lang="en-US" sz="700" b="1" baseline="0"/>
            <a:t> </a:t>
          </a:r>
        </a:p>
        <a:p xmlns:a="http://schemas.openxmlformats.org/drawingml/2006/main">
          <a:pPr algn="ctr"/>
          <a:r>
            <a:rPr lang="en-US" sz="700" b="1" baseline="0"/>
            <a:t>increase begins</a:t>
          </a:r>
          <a:endParaRPr lang="en-US" sz="700" b="1"/>
        </a:p>
      </cdr:txBody>
    </cdr:sp>
  </cdr:relSizeAnchor>
  <cdr:relSizeAnchor xmlns:cdr="http://schemas.openxmlformats.org/drawingml/2006/chartDrawing">
    <cdr:from>
      <cdr:x>0.73974</cdr:x>
      <cdr:y>0.75396</cdr:y>
    </cdr:from>
    <cdr:to>
      <cdr:x>0.84334</cdr:x>
      <cdr:y>0.83979</cdr:y>
    </cdr:to>
    <cdr:sp macro="" textlink="">
      <cdr:nvSpPr>
        <cdr:cNvPr id="6" name="TextBox 5">
          <a:extLst xmlns:a="http://schemas.openxmlformats.org/drawingml/2006/main">
            <a:ext uri="{FF2B5EF4-FFF2-40B4-BE49-F238E27FC236}">
              <a16:creationId xmlns:a16="http://schemas.microsoft.com/office/drawing/2014/main" id="{4DD37C64-AE84-43D4-9D85-88F48832DC52}"/>
            </a:ext>
          </a:extLst>
        </cdr:cNvPr>
        <cdr:cNvSpPr txBox="1"/>
      </cdr:nvSpPr>
      <cdr:spPr>
        <a:xfrm xmlns:a="http://schemas.openxmlformats.org/drawingml/2006/main">
          <a:off x="8955126" y="4661813"/>
          <a:ext cx="1254165" cy="53069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700" b="1" dirty="0"/>
            <a:t>2022-2026:                       Amendment 3</a:t>
          </a:r>
        </a:p>
        <a:p xmlns:a="http://schemas.openxmlformats.org/drawingml/2006/main">
          <a:pPr algn="ctr"/>
          <a:r>
            <a:rPr lang="en-US" sz="700" b="1" dirty="0"/>
            <a:t>COVID</a:t>
          </a:r>
          <a:r>
            <a:rPr lang="en-US" sz="700" b="1" baseline="0" dirty="0"/>
            <a:t> Relief</a:t>
          </a:r>
        </a:p>
        <a:p xmlns:a="http://schemas.openxmlformats.org/drawingml/2006/main">
          <a:pPr algn="ctr"/>
          <a:r>
            <a:rPr lang="en-US" sz="700" b="1" baseline="0" dirty="0"/>
            <a:t>Redirected CARES Act Monies</a:t>
          </a:r>
          <a:endParaRPr lang="en-US" sz="700" b="1" dirty="0"/>
        </a:p>
      </cdr:txBody>
    </cdr:sp>
  </cdr:relSizeAnchor>
  <cdr:relSizeAnchor xmlns:cdr="http://schemas.openxmlformats.org/drawingml/2006/chartDrawing">
    <cdr:from>
      <cdr:x>0.6598</cdr:x>
      <cdr:y>0.75165</cdr:y>
    </cdr:from>
    <cdr:to>
      <cdr:x>0.73238</cdr:x>
      <cdr:y>0.82071</cdr:y>
    </cdr:to>
    <cdr:sp macro="" textlink="">
      <cdr:nvSpPr>
        <cdr:cNvPr id="10" name="TextBox 9">
          <a:extLst xmlns:a="http://schemas.openxmlformats.org/drawingml/2006/main">
            <a:ext uri="{FF2B5EF4-FFF2-40B4-BE49-F238E27FC236}">
              <a16:creationId xmlns:a16="http://schemas.microsoft.com/office/drawing/2014/main" id="{932EA19F-F27D-4AAA-B4A9-EC83150FAE5F}"/>
            </a:ext>
          </a:extLst>
        </cdr:cNvPr>
        <cdr:cNvSpPr txBox="1"/>
      </cdr:nvSpPr>
      <cdr:spPr>
        <a:xfrm xmlns:a="http://schemas.openxmlformats.org/drawingml/2006/main">
          <a:off x="9334728" y="6309888"/>
          <a:ext cx="1026847" cy="57973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700" b="1"/>
            <a:t>2020:  I-270 North project ($250 million) </a:t>
          </a:r>
        </a:p>
      </cdr:txBody>
    </cdr:sp>
  </cdr:relSizeAnchor>
  <cdr:relSizeAnchor xmlns:cdr="http://schemas.openxmlformats.org/drawingml/2006/chartDrawing">
    <cdr:from>
      <cdr:x>0.84689</cdr:x>
      <cdr:y>0.53275</cdr:y>
    </cdr:from>
    <cdr:to>
      <cdr:x>0.9034</cdr:x>
      <cdr:y>0.70892</cdr:y>
    </cdr:to>
    <cdr:sp macro="" textlink="">
      <cdr:nvSpPr>
        <cdr:cNvPr id="12" name="TextBox 11">
          <a:extLst xmlns:a="http://schemas.openxmlformats.org/drawingml/2006/main">
            <a:ext uri="{FF2B5EF4-FFF2-40B4-BE49-F238E27FC236}">
              <a16:creationId xmlns:a16="http://schemas.microsoft.com/office/drawing/2014/main" id="{5FCD48DC-ABA6-4034-BE0F-81AF91066982}"/>
            </a:ext>
          </a:extLst>
        </cdr:cNvPr>
        <cdr:cNvSpPr txBox="1"/>
      </cdr:nvSpPr>
      <cdr:spPr>
        <a:xfrm xmlns:a="http://schemas.openxmlformats.org/drawingml/2006/main">
          <a:off x="10252370" y="2829878"/>
          <a:ext cx="684101" cy="9357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00" b="1" dirty="0">
              <a:latin typeface="+mn-lt"/>
              <a:ea typeface="+mn-ea"/>
              <a:cs typeface="+mn-cs"/>
            </a:rPr>
            <a:t>2024-2027: Includes</a:t>
          </a:r>
          <a:r>
            <a:rPr lang="en-US" sz="700" dirty="0"/>
            <a:t> </a:t>
          </a:r>
          <a:r>
            <a:rPr lang="en-US" sz="700" b="1" dirty="0"/>
            <a:t>Improve I-70</a:t>
          </a:r>
          <a:r>
            <a:rPr lang="en-US" sz="700" b="1" baseline="0" dirty="0"/>
            <a:t> funds in 2024, 2025, 2027, 2028 and Legislatively Designated and Funded Initiatives in 2024 &amp; 2025</a:t>
          </a:r>
          <a:endParaRPr lang="en-US" sz="7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0.4571</cdr:x>
      <cdr:y>0.57979</cdr:y>
    </cdr:from>
    <cdr:to>
      <cdr:x>0.98138</cdr:x>
      <cdr:y>0.8602</cdr:y>
    </cdr:to>
    <cdr:sp macro="" textlink="">
      <cdr:nvSpPr>
        <cdr:cNvPr id="2" name="TextBox 17">
          <a:extLst xmlns:a="http://schemas.openxmlformats.org/drawingml/2006/main">
            <a:ext uri="{FF2B5EF4-FFF2-40B4-BE49-F238E27FC236}">
              <a16:creationId xmlns:a16="http://schemas.microsoft.com/office/drawing/2014/main" id="{1B1C7240-1C40-4D2F-A7C2-DBD63D985177}"/>
            </a:ext>
          </a:extLst>
        </cdr:cNvPr>
        <cdr:cNvSpPr txBox="1"/>
      </cdr:nvSpPr>
      <cdr:spPr>
        <a:xfrm xmlns:a="http://schemas.openxmlformats.org/drawingml/2006/main">
          <a:off x="3822700" y="2593975"/>
          <a:ext cx="4384531" cy="125457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2400" b="1" dirty="0">
              <a:solidFill>
                <a:schemeClr val="bg1"/>
              </a:solidFill>
            </a:rPr>
            <a:t>$75.6 </a:t>
          </a:r>
          <a:r>
            <a:rPr lang="en-US" sz="2400" b="1" baseline="0" dirty="0">
              <a:solidFill>
                <a:schemeClr val="bg1"/>
              </a:solidFill>
            </a:rPr>
            <a:t>Billion Inflation-Adjusted Revenue Available</a:t>
          </a:r>
        </a:p>
        <a:p xmlns:a="http://schemas.openxmlformats.org/drawingml/2006/main">
          <a:pPr algn="r"/>
          <a:r>
            <a:rPr lang="en-US" sz="2400" b="1" baseline="0" dirty="0">
              <a:solidFill>
                <a:schemeClr val="bg1"/>
              </a:solidFill>
            </a:rPr>
            <a:t>(27% Loss of Purchasing Power)</a:t>
          </a:r>
          <a:endParaRPr lang="en-US" sz="2400" b="1" dirty="0">
            <a:solidFill>
              <a:schemeClr val="bg1"/>
            </a:solidFill>
          </a:endParaRPr>
        </a:p>
      </cdr:txBody>
    </cdr:sp>
  </cdr:relSizeAnchor>
  <cdr:relSizeAnchor xmlns:cdr="http://schemas.openxmlformats.org/drawingml/2006/chartDrawing">
    <cdr:from>
      <cdr:x>0.61655</cdr:x>
      <cdr:y>0.33283</cdr:y>
    </cdr:from>
    <cdr:to>
      <cdr:x>0.9802</cdr:x>
      <cdr:y>0.52747</cdr:y>
    </cdr:to>
    <cdr:sp macro="" textlink="">
      <cdr:nvSpPr>
        <cdr:cNvPr id="3" name="TextBox 16">
          <a:extLst xmlns:a="http://schemas.openxmlformats.org/drawingml/2006/main">
            <a:ext uri="{FF2B5EF4-FFF2-40B4-BE49-F238E27FC236}">
              <a16:creationId xmlns:a16="http://schemas.microsoft.com/office/drawing/2014/main" id="{A819ED9E-3D28-DA95-2C8F-F2A14BB789BB}"/>
            </a:ext>
          </a:extLst>
        </cdr:cNvPr>
        <cdr:cNvSpPr txBox="1"/>
      </cdr:nvSpPr>
      <cdr:spPr>
        <a:xfrm xmlns:a="http://schemas.openxmlformats.org/drawingml/2006/main">
          <a:off x="5156200" y="1489075"/>
          <a:ext cx="3041196" cy="87085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2400" b="1">
              <a:solidFill>
                <a:sysClr val="windowText" lastClr="000000"/>
              </a:solidFill>
            </a:rPr>
            <a:t>$103.4</a:t>
          </a:r>
          <a:r>
            <a:rPr lang="en-US" sz="2400" b="1" baseline="0">
              <a:solidFill>
                <a:sysClr val="windowText" lastClr="000000"/>
              </a:solidFill>
            </a:rPr>
            <a:t> Billion Total Revenue Available</a:t>
          </a:r>
          <a:endParaRPr lang="en-US" sz="2400" b="1">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162" cy="465140"/>
          </a:xfrm>
          <a:prstGeom prst="rect">
            <a:avLst/>
          </a:prstGeom>
        </p:spPr>
        <p:txBody>
          <a:bodyPr vert="horz" lIns="91893" tIns="45947" rIns="91893" bIns="45947" rtlCol="0"/>
          <a:lstStyle>
            <a:lvl1pPr algn="l">
              <a:defRPr sz="1200"/>
            </a:lvl1pPr>
          </a:lstStyle>
          <a:p>
            <a:endParaRPr lang="en-US"/>
          </a:p>
        </p:txBody>
      </p:sp>
      <p:sp>
        <p:nvSpPr>
          <p:cNvPr id="4" name="Footer Placeholder 3"/>
          <p:cNvSpPr>
            <a:spLocks noGrp="1"/>
          </p:cNvSpPr>
          <p:nvPr>
            <p:ph type="ftr" sz="quarter" idx="2"/>
          </p:nvPr>
        </p:nvSpPr>
        <p:spPr>
          <a:xfrm>
            <a:off x="2" y="8829663"/>
            <a:ext cx="3038162" cy="465140"/>
          </a:xfrm>
          <a:prstGeom prst="rect">
            <a:avLst/>
          </a:prstGeom>
        </p:spPr>
        <p:txBody>
          <a:bodyPr vert="horz" lIns="91893" tIns="45947" rIns="91893" bIns="45947" rtlCol="0" anchor="b"/>
          <a:lstStyle>
            <a:lvl1pPr algn="l">
              <a:defRPr sz="1200"/>
            </a:lvl1pPr>
          </a:lstStyle>
          <a:p>
            <a:endParaRPr lang="en-US"/>
          </a:p>
        </p:txBody>
      </p:sp>
      <p:sp>
        <p:nvSpPr>
          <p:cNvPr id="5" name="Slide Number Placeholder 4"/>
          <p:cNvSpPr>
            <a:spLocks noGrp="1"/>
          </p:cNvSpPr>
          <p:nvPr>
            <p:ph type="sldNum" sz="quarter" idx="3"/>
          </p:nvPr>
        </p:nvSpPr>
        <p:spPr>
          <a:xfrm>
            <a:off x="3970636" y="8829663"/>
            <a:ext cx="3038162" cy="465140"/>
          </a:xfrm>
          <a:prstGeom prst="rect">
            <a:avLst/>
          </a:prstGeom>
        </p:spPr>
        <p:txBody>
          <a:bodyPr vert="horz" lIns="91893" tIns="45947" rIns="91893" bIns="45947" rtlCol="0" anchor="b"/>
          <a:lstStyle>
            <a:lvl1pPr algn="r">
              <a:defRPr sz="1200"/>
            </a:lvl1pPr>
          </a:lstStyle>
          <a:p>
            <a:fld id="{FD1B7A37-F629-4D27-A8EC-2AB7B9942F6D}" type="slidenum">
              <a:rPr lang="en-US" smtClean="0"/>
              <a:t>‹#›</a:t>
            </a:fld>
            <a:endParaRPr lang="en-US"/>
          </a:p>
        </p:txBody>
      </p:sp>
    </p:spTree>
    <p:extLst>
      <p:ext uri="{BB962C8B-B14F-4D97-AF65-F5344CB8AC3E}">
        <p14:creationId xmlns:p14="http://schemas.microsoft.com/office/powerpoint/2010/main" val="23498765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839" tIns="46419" rIns="92839" bIns="46419"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2839" tIns="46419" rIns="92839" bIns="46419" rtlCol="0"/>
          <a:lstStyle>
            <a:lvl1pPr algn="r">
              <a:defRPr sz="1200"/>
            </a:lvl1pPr>
          </a:lstStyle>
          <a:p>
            <a:fld id="{9F1D8690-0F60-4416-A140-5B882EC6F40D}" type="datetimeFigureOut">
              <a:rPr lang="en-US" smtClean="0"/>
              <a:t>5/19/2026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9" tIns="46419" rIns="92839" bIns="4641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9" tIns="46419" rIns="92839" bIns="464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839" tIns="46419" rIns="92839" bIns="4641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839" tIns="46419" rIns="92839" bIns="46419" rtlCol="0" anchor="b"/>
          <a:lstStyle>
            <a:lvl1pPr algn="r">
              <a:defRPr sz="1200"/>
            </a:lvl1pPr>
          </a:lstStyle>
          <a:p>
            <a:fld id="{D508307A-1BF1-455E-A592-824C13E617A7}" type="slidenum">
              <a:rPr lang="en-US" smtClean="0"/>
              <a:t>‹#›</a:t>
            </a:fld>
            <a:endParaRPr lang="en-US"/>
          </a:p>
        </p:txBody>
      </p:sp>
    </p:spTree>
    <p:extLst>
      <p:ext uri="{BB962C8B-B14F-4D97-AF65-F5344CB8AC3E}">
        <p14:creationId xmlns:p14="http://schemas.microsoft.com/office/powerpoint/2010/main" val="47872010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Slide deck will be made available</a:t>
            </a:r>
          </a:p>
          <a:p>
            <a:r>
              <a:rPr lang="en-US"/>
              <a:t>Sign in – Those that sign in and provide an email, will receive and </a:t>
            </a:r>
          </a:p>
        </p:txBody>
      </p:sp>
    </p:spTree>
    <p:extLst>
      <p:ext uri="{BB962C8B-B14F-4D97-AF65-F5344CB8AC3E}">
        <p14:creationId xmlns:p14="http://schemas.microsoft.com/office/powerpoint/2010/main" val="2741232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a:t>This slide shows the additional investment for the Improve I-70 Program, the Forward 44 Effort and the General Assembly Designated and Funded Projects.  This includes any bond issuances, if warranted, for the Improve I-70 Program and the Forward 44 Effort and the cashing out of any awards made for these projects</a:t>
            </a:r>
          </a:p>
        </p:txBody>
      </p:sp>
    </p:spTree>
    <p:extLst>
      <p:ext uri="{BB962C8B-B14F-4D97-AF65-F5344CB8AC3E}">
        <p14:creationId xmlns:p14="http://schemas.microsoft.com/office/powerpoint/2010/main" val="6312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shows a comparison of Contractor Awards and Contractor Payments.  This includes all road and bridge funding.  Just a reminder, contractor awards is the amount that is included in the STIP and is the amount identified at the beginning of the project.  For the forecast, we identify when those awards will actually result in cash out the door.  The contractor payments will lag slightly behind contractor awards.</a:t>
            </a:r>
          </a:p>
          <a:p>
            <a:pPr lvl="0"/>
            <a:endParaRPr lang="en-US"/>
          </a:p>
        </p:txBody>
      </p:sp>
    </p:spTree>
    <p:extLst>
      <p:ext uri="{BB962C8B-B14F-4D97-AF65-F5344CB8AC3E}">
        <p14:creationId xmlns:p14="http://schemas.microsoft.com/office/powerpoint/2010/main" val="218085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897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690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r>
              <a:rPr lang="en-US" sz="2000"/>
              <a:t>10,427 is 35 more than last year’s 10,392.</a:t>
            </a:r>
          </a:p>
          <a:p>
            <a:endParaRPr lang="en-US" sz="2000"/>
          </a:p>
          <a:p>
            <a:r>
              <a:rPr lang="en-US" sz="2000"/>
              <a:t>Every year we are required to submit the National Bridge Inventory to the FHWA.</a:t>
            </a:r>
          </a:p>
          <a:p>
            <a:endParaRPr lang="en-US"/>
          </a:p>
        </p:txBody>
      </p:sp>
    </p:spTree>
    <p:extLst>
      <p:ext uri="{BB962C8B-B14F-4D97-AF65-F5344CB8AC3E}">
        <p14:creationId xmlns:p14="http://schemas.microsoft.com/office/powerpoint/2010/main" val="356834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309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r>
              <a:rPr lang="en-US" sz="2000"/>
              <a:t>The number of Poor bridges has dropped from 759 to 752.  Our asset management goal is to keep it around 900.  We attribute this drop to several things: </a:t>
            </a:r>
          </a:p>
          <a:p>
            <a:r>
              <a:rPr lang="en-US" sz="2000"/>
              <a:t>Continued progress with bridge bundles and Asset Management approach.</a:t>
            </a:r>
          </a:p>
          <a:p>
            <a:r>
              <a:rPr lang="en-US" sz="2000"/>
              <a:t>Average added over the last 5 years is 95 per year.  1 more than last year.  </a:t>
            </a:r>
          </a:p>
          <a:p>
            <a:r>
              <a:rPr lang="en-US" sz="2000"/>
              <a:t>Average removed over the last 5 years is 123.  1 less than last year </a:t>
            </a:r>
          </a:p>
        </p:txBody>
      </p:sp>
    </p:spTree>
    <p:extLst>
      <p:ext uri="{BB962C8B-B14F-4D97-AF65-F5344CB8AC3E}">
        <p14:creationId xmlns:p14="http://schemas.microsoft.com/office/powerpoint/2010/main" val="313372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r>
              <a:rPr lang="en-US" sz="2000"/>
              <a:t>From last year the number prior to 1970 was reduced by 55.  </a:t>
            </a:r>
          </a:p>
        </p:txBody>
      </p:sp>
    </p:spTree>
    <p:extLst>
      <p:ext uri="{BB962C8B-B14F-4D97-AF65-F5344CB8AC3E}">
        <p14:creationId xmlns:p14="http://schemas.microsoft.com/office/powerpoint/2010/main" val="361449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3092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r>
              <a:rPr lang="en-US" sz="2000"/>
              <a:t>On the 2014 submittal this number was 1367.  This was the largest number in the last 13 years.  </a:t>
            </a:r>
          </a:p>
          <a:p>
            <a:endParaRPr lang="en-US" sz="2000"/>
          </a:p>
          <a:p>
            <a:r>
              <a:rPr lang="en-US" sz="2000"/>
              <a:t>This number will likely increase as we work the FHWA Plan of Corrective Action (PCA).</a:t>
            </a:r>
          </a:p>
        </p:txBody>
      </p:sp>
    </p:spTree>
    <p:extLst>
      <p:ext uri="{BB962C8B-B14F-4D97-AF65-F5344CB8AC3E}">
        <p14:creationId xmlns:p14="http://schemas.microsoft.com/office/powerpoint/2010/main" val="356309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254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94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txBody>
          <a:bodyPr/>
          <a:lstStyle/>
          <a:p>
            <a:endParaRPr lang="en-US"/>
          </a:p>
        </p:txBody>
      </p:sp>
      <p:sp>
        <p:nvSpPr>
          <p:cNvPr id="3" name="Notes Placeholder 2"/>
          <p:cNvSpPr>
            <a:spLocks noGrp="1"/>
          </p:cNvSpPr>
          <p:nvPr>
            <p:ph type="body" idx="1"/>
          </p:nvPr>
        </p:nvSpPr>
        <p:spPr/>
        <p:txBody>
          <a:bodyPr/>
          <a:lstStyle/>
          <a:p>
            <a:r>
              <a:rPr lang="en-US" sz="2000"/>
              <a:t>25 Major Bridges in poor condition.</a:t>
            </a:r>
          </a:p>
          <a:p>
            <a:r>
              <a:rPr lang="en-US" sz="2000"/>
              <a:t>Added 2 spanning river at Buck, 2 at Rocheport, Chain of Rocks</a:t>
            </a:r>
          </a:p>
          <a:p>
            <a:endParaRPr lang="en-US" sz="2000"/>
          </a:p>
          <a:p>
            <a:r>
              <a:rPr lang="en-US" sz="2000"/>
              <a:t>A1044 in Hannibal was removed.  Long Creek and Buck O’Neil, Rocheport</a:t>
            </a:r>
          </a:p>
        </p:txBody>
      </p:sp>
    </p:spTree>
    <p:extLst>
      <p:ext uri="{BB962C8B-B14F-4D97-AF65-F5344CB8AC3E}">
        <p14:creationId xmlns:p14="http://schemas.microsoft.com/office/powerpoint/2010/main" val="2189082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8975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398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410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611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Have made great progress on managing our pavement assets over the last 4-5 years.</a:t>
            </a:r>
          </a:p>
          <a:p>
            <a:endParaRPr lang="en-US">
              <a:ea typeface="Calibri"/>
              <a:cs typeface="Calibri"/>
            </a:endParaRPr>
          </a:p>
          <a:p>
            <a:r>
              <a:rPr lang="en-US">
                <a:ea typeface="Calibri"/>
                <a:cs typeface="Calibri"/>
              </a:rPr>
              <a:t>Interstates and Major's goal 90%, we are right at that goal.</a:t>
            </a:r>
          </a:p>
          <a:p>
            <a:r>
              <a:rPr lang="en-US">
                <a:ea typeface="Calibri"/>
                <a:cs typeface="Calibri"/>
              </a:rPr>
              <a:t>Minor goal 80% - raised from 80 to 83% and climbing with the help of legislatively designated work.</a:t>
            </a:r>
          </a:p>
          <a:p>
            <a:r>
              <a:rPr lang="en-US">
                <a:ea typeface="Calibri"/>
                <a:cs typeface="Calibri"/>
              </a:rPr>
              <a:t>Low Volume goal 70% - raised from 70 to 83 and climbing, another $100 million of work complete since numbers were published.  In 2009 years ago low volume roads were only at 60% good.</a:t>
            </a:r>
          </a:p>
        </p:txBody>
      </p:sp>
    </p:spTree>
    <p:extLst>
      <p:ext uri="{BB962C8B-B14F-4D97-AF65-F5344CB8AC3E}">
        <p14:creationId xmlns:p14="http://schemas.microsoft.com/office/powerpoint/2010/main" val="4116066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are posting this presentation after our meeting today because we know information like this slide is too much to absorb, but we are using the best information we have to answer questions we have received.</a:t>
            </a:r>
          </a:p>
          <a:p>
            <a:endParaRPr lang="en-US">
              <a:ea typeface="Calibri"/>
              <a:cs typeface="Calibri"/>
            </a:endParaRPr>
          </a:p>
          <a:p>
            <a:r>
              <a:rPr lang="en-US">
                <a:ea typeface="Calibri"/>
                <a:cs typeface="Calibri"/>
              </a:rPr>
              <a:t>I've seen a lot of different numbers on quantities per year, depending on state, federal, or calendar year.  This chart is based on state fiscal year.</a:t>
            </a:r>
            <a:endParaRPr lang="en-US"/>
          </a:p>
          <a:p>
            <a:endParaRPr lang="en-US">
              <a:ea typeface="Calibri"/>
              <a:cs typeface="Calibri"/>
            </a:endParaRPr>
          </a:p>
          <a:p>
            <a:r>
              <a:rPr lang="en-US">
                <a:ea typeface="Calibri"/>
                <a:cs typeface="Calibri"/>
              </a:rPr>
              <a:t>Pavement quantites are some of our most fluid projects.  We plan on what we know, but conditions may deteriorate faster or last a little longer.  It's easier to move a pavement to line up with bridge work than it is to move a bridge to line up with pavement work.  </a:t>
            </a:r>
          </a:p>
          <a:p>
            <a:endParaRPr lang="en-US">
              <a:ea typeface="Calibri"/>
              <a:cs typeface="Calibri"/>
            </a:endParaRPr>
          </a:p>
          <a:p>
            <a:r>
              <a:rPr lang="en-US">
                <a:ea typeface="Calibri"/>
                <a:cs typeface="Calibri"/>
              </a:rPr>
              <a:t>When cash flow is better than expected more pavement work gets moved into the program.</a:t>
            </a:r>
          </a:p>
          <a:p>
            <a:endParaRPr lang="en-US">
              <a:ea typeface="Calibri"/>
              <a:cs typeface="Calibri"/>
            </a:endParaRPr>
          </a:p>
          <a:p>
            <a:r>
              <a:rPr lang="en-US">
                <a:ea typeface="Calibri"/>
                <a:cs typeface="Calibri"/>
              </a:rPr>
              <a:t>In my experience, we typically end up doing a little more pavement work each year than we plan because of other factors.</a:t>
            </a:r>
          </a:p>
        </p:txBody>
      </p:sp>
    </p:spTree>
    <p:extLst>
      <p:ext uri="{BB962C8B-B14F-4D97-AF65-F5344CB8AC3E}">
        <p14:creationId xmlns:p14="http://schemas.microsoft.com/office/powerpoint/2010/main" val="1268850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map show anticipated work for 2027.  As I just mentioned, it wouldn't surprise me at all to see a little more paving work pulled in 2027.</a:t>
            </a:r>
            <a:endParaRPr lang="en-US"/>
          </a:p>
        </p:txBody>
      </p:sp>
    </p:spTree>
    <p:extLst>
      <p:ext uri="{BB962C8B-B14F-4D97-AF65-F5344CB8AC3E}">
        <p14:creationId xmlns:p14="http://schemas.microsoft.com/office/powerpoint/2010/main" val="4001792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the paving quantites by district based on what is in the draft STIP today.  </a:t>
            </a:r>
            <a:endParaRPr lang="en-US"/>
          </a:p>
        </p:txBody>
      </p:sp>
    </p:spTree>
    <p:extLst>
      <p:ext uri="{BB962C8B-B14F-4D97-AF65-F5344CB8AC3E}">
        <p14:creationId xmlns:p14="http://schemas.microsoft.com/office/powerpoint/2010/main" val="111885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553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also have the 2028 paving projects.</a:t>
            </a:r>
          </a:p>
        </p:txBody>
      </p:sp>
    </p:spTree>
    <p:extLst>
      <p:ext uri="{BB962C8B-B14F-4D97-AF65-F5344CB8AC3E}">
        <p14:creationId xmlns:p14="http://schemas.microsoft.com/office/powerpoint/2010/main" val="3533776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While you see a decline in quantites, I would say this if the floor.</a:t>
            </a:r>
            <a:endParaRPr lang="en-US"/>
          </a:p>
        </p:txBody>
      </p:sp>
    </p:spTree>
    <p:extLst>
      <p:ext uri="{BB962C8B-B14F-4D97-AF65-F5344CB8AC3E}">
        <p14:creationId xmlns:p14="http://schemas.microsoft.com/office/powerpoint/2010/main" val="18651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1107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*aestrick Not all projects have sufficient engineering to establish quantities, including projects in KC, CD, SL, and SW</a:t>
            </a:r>
          </a:p>
        </p:txBody>
      </p:sp>
    </p:spTree>
    <p:extLst>
      <p:ext uri="{BB962C8B-B14F-4D97-AF65-F5344CB8AC3E}">
        <p14:creationId xmlns:p14="http://schemas.microsoft.com/office/powerpoint/2010/main" val="4023621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4292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880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6E6E-802D-88DE-F101-7096D71C1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9CEBB-7F59-814B-B107-79662D9B28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307C29-AA19-06DE-C96A-D13D1657FF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2450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F4399-5A45-9E25-8BBB-12EBC4B56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4D35B-34D0-8C69-CECA-AB7A6FABA2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1E6D59-86FA-22D2-1E78-2890A97B11A9}"/>
              </a:ext>
            </a:extLst>
          </p:cNvPr>
          <p:cNvSpPr>
            <a:spLocks noGrp="1"/>
          </p:cNvSpPr>
          <p:nvPr>
            <p:ph type="body" idx="1"/>
          </p:nvPr>
        </p:nvSpPr>
        <p:spPr/>
        <p:txBody>
          <a:bodyPr/>
          <a:lstStyle/>
          <a:p>
            <a:r>
              <a:rPr lang="en-US"/>
              <a:t>*aestrick Not all projects have sufficient engineering to establish quantities, including projects in KC, CD, SL, and SW</a:t>
            </a:r>
          </a:p>
        </p:txBody>
      </p:sp>
    </p:spTree>
    <p:extLst>
      <p:ext uri="{BB962C8B-B14F-4D97-AF65-F5344CB8AC3E}">
        <p14:creationId xmlns:p14="http://schemas.microsoft.com/office/powerpoint/2010/main" val="1654450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8AEC-DC97-64D5-55CE-9DCB98F8A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013DD-925E-3A83-46E8-3A9CAD889F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078436-E2DE-FDF9-49BE-9151610DE5FC}"/>
              </a:ext>
            </a:extLst>
          </p:cNvPr>
          <p:cNvSpPr>
            <a:spLocks noGrp="1"/>
          </p:cNvSpPr>
          <p:nvPr>
            <p:ph type="body" idx="1"/>
          </p:nvPr>
        </p:nvSpPr>
        <p:spPr/>
        <p:txBody>
          <a:bodyPr/>
          <a:lstStyle/>
          <a:p>
            <a:r>
              <a:rPr lang="en-US"/>
              <a:t>Potential design build jobs….next slide</a:t>
            </a:r>
          </a:p>
        </p:txBody>
      </p:sp>
    </p:spTree>
    <p:extLst>
      <p:ext uri="{BB962C8B-B14F-4D97-AF65-F5344CB8AC3E}">
        <p14:creationId xmlns:p14="http://schemas.microsoft.com/office/powerpoint/2010/main" val="1482710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078EC-59DD-A663-2D18-BC1F20F61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11808-666E-014D-2B6D-DD6BEFCE4C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970EBF-2557-04D2-1022-674CC03C5A07}"/>
              </a:ext>
            </a:extLst>
          </p:cNvPr>
          <p:cNvSpPr>
            <a:spLocks noGrp="1"/>
          </p:cNvSpPr>
          <p:nvPr>
            <p:ph type="body" idx="1"/>
          </p:nvPr>
        </p:nvSpPr>
        <p:spPr/>
        <p:txBody>
          <a:bodyPr/>
          <a:lstStyle/>
          <a:p>
            <a:r>
              <a:rPr lang="en-US"/>
              <a:t>Potential design build jobs….next slide</a:t>
            </a:r>
          </a:p>
        </p:txBody>
      </p:sp>
    </p:spTree>
    <p:extLst>
      <p:ext uri="{BB962C8B-B14F-4D97-AF65-F5344CB8AC3E}">
        <p14:creationId xmlns:p14="http://schemas.microsoft.com/office/powerpoint/2010/main" val="156951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0387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0190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431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5977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02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382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172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951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96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graph, we include all revenues and disbursements except the Improve I-70 Program, Forward 44 Effort and the General Assembly Designated and Funded Projects.  The red line summarizes the revenue, the blue line shows the disbursements and the green line shows the ending cash balance of the State Road Fund.</a:t>
            </a:r>
          </a:p>
          <a:p>
            <a:endParaRPr lang="en-US"/>
          </a:p>
        </p:txBody>
      </p:sp>
    </p:spTree>
    <p:extLst>
      <p:ext uri="{BB962C8B-B14F-4D97-AF65-F5344CB8AC3E}">
        <p14:creationId xmlns:p14="http://schemas.microsoft.com/office/powerpoint/2010/main" val="218085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676400"/>
            <a:ext cx="9753600" cy="1066800"/>
          </a:xfrm>
        </p:spPr>
        <p:txBody>
          <a:bodyPr anchor="t"/>
          <a:lstStyle>
            <a:lvl1pPr algn="r">
              <a:defRPr/>
            </a:lvl1pPr>
          </a:lstStyle>
          <a:p>
            <a:r>
              <a:rPr lang="en-US"/>
              <a:t>Title Font: Arial 40 </a:t>
            </a:r>
            <a:r>
              <a:rPr lang="en-US" err="1"/>
              <a:t>pt</a:t>
            </a:r>
            <a:endParaRPr lang="en-US"/>
          </a:p>
        </p:txBody>
      </p:sp>
      <p:sp>
        <p:nvSpPr>
          <p:cNvPr id="5" name="Text Placeholder 3"/>
          <p:cNvSpPr>
            <a:spLocks noGrp="1"/>
          </p:cNvSpPr>
          <p:nvPr>
            <p:ph type="body" sz="half" idx="2" hasCustomPrompt="1"/>
          </p:nvPr>
        </p:nvSpPr>
        <p:spPr>
          <a:xfrm>
            <a:off x="7010400" y="3124200"/>
            <a:ext cx="3934581" cy="2667000"/>
          </a:xfrm>
        </p:spPr>
        <p:txBody>
          <a:bodyPr anchor="b">
            <a:normAutofit/>
          </a:bodyPr>
          <a:lstStyle>
            <a:lvl1pPr marL="0" indent="0" algn="r">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Arial 20 </a:t>
            </a:r>
            <a:r>
              <a:rPr lang="en-US" err="1"/>
              <a:t>pt</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5/18/2026</a:t>
            </a:r>
          </a:p>
        </p:txBody>
      </p:sp>
      <p:sp>
        <p:nvSpPr>
          <p:cNvPr id="6" name="Slide Number Placeholder 5"/>
          <p:cNvSpPr>
            <a:spLocks noGrp="1"/>
          </p:cNvSpPr>
          <p:nvPr>
            <p:ph type="sldNum" sz="quarter" idx="12"/>
          </p:nvPr>
        </p:nvSpPr>
        <p:spPr/>
        <p:txBody>
          <a:bodyPr/>
          <a:lstStyle/>
          <a:p>
            <a:fld id="{795C4A0B-726F-4E8A-8AA4-08675D8AB5BE}" type="slidenum">
              <a:rPr lang="en-US" smtClean="0"/>
              <a:t>‹#›</a:t>
            </a:fld>
            <a:endParaRPr lang="en-US"/>
          </a:p>
        </p:txBody>
      </p:sp>
    </p:spTree>
    <p:extLst>
      <p:ext uri="{BB962C8B-B14F-4D97-AF65-F5344CB8AC3E}">
        <p14:creationId xmlns:p14="http://schemas.microsoft.com/office/powerpoint/2010/main" val="12392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6400" y="609600"/>
            <a:ext cx="8432800" cy="759976"/>
          </a:xfrm>
        </p:spPr>
        <p:txBody>
          <a:bodyPr anchor="b">
            <a:normAutofit/>
          </a:bodyPr>
          <a:lstStyle>
            <a:lvl1pPr algn="l">
              <a:defRPr sz="3200"/>
            </a:lvl1pPr>
          </a:lstStyle>
          <a:p>
            <a:r>
              <a:rPr lang="en-US"/>
              <a:t>Title: Arial 32 </a:t>
            </a:r>
            <a:r>
              <a:rPr lang="en-US" err="1"/>
              <a:t>pt</a:t>
            </a:r>
            <a:endParaRPr lang="en-US"/>
          </a:p>
        </p:txBody>
      </p:sp>
      <p:sp>
        <p:nvSpPr>
          <p:cNvPr id="6" name="Right Arrow 5"/>
          <p:cNvSpPr/>
          <p:nvPr userDrawn="1"/>
        </p:nvSpPr>
        <p:spPr>
          <a:xfrm>
            <a:off x="3945" y="5410200"/>
            <a:ext cx="10637424"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p:cNvSpPr>
            <a:spLocks noGrp="1"/>
          </p:cNvSpPr>
          <p:nvPr>
            <p:ph idx="1" hasCustomPrompt="1"/>
          </p:nvPr>
        </p:nvSpPr>
        <p:spPr>
          <a:xfrm>
            <a:off x="508000" y="1880199"/>
            <a:ext cx="10871200" cy="3539527"/>
          </a:xfrm>
        </p:spPr>
        <p:txBody>
          <a:bodyPr/>
          <a:lstStyle>
            <a:lvl1pPr marL="388620" indent="-342900" algn="l">
              <a:buFont typeface="Arial" panose="020B0604020202020204" pitchFamily="34" charset="0"/>
              <a:buChar char="•"/>
              <a:defRPr baseline="0"/>
            </a:lvl1pPr>
            <a:lvl2pPr marL="605790" indent="-285750" algn="l">
              <a:buFont typeface="Arial" panose="020B0604020202020204" pitchFamily="34" charset="0"/>
              <a:buChar char="•"/>
              <a:defRPr/>
            </a:lvl2pPr>
            <a:lvl3pPr marL="788670" indent="-285750" algn="l">
              <a:buFont typeface="Arial" panose="020B0604020202020204" pitchFamily="34" charset="0"/>
              <a:buChar char="•"/>
              <a:defRPr/>
            </a:lvl3pPr>
            <a:lvl4pPr marL="1017270" indent="-285750" algn="l">
              <a:buFont typeface="Arial" panose="020B0604020202020204" pitchFamily="34" charset="0"/>
              <a:buChar char="•"/>
              <a:defRPr/>
            </a:lvl4pPr>
            <a:lvl5pPr marL="1245870" indent="-285750" algn="l">
              <a:buFont typeface="Arial" panose="020B0604020202020204" pitchFamily="34" charset="0"/>
              <a:buChar char="•"/>
              <a:defRPr/>
            </a:lvl5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 Font: Arial 40 </a:t>
            </a:r>
            <a:r>
              <a:rPr lang="en-US" err="1"/>
              <a:t>pt</a:t>
            </a:r>
            <a:endParaRPr lang="en-US"/>
          </a:p>
        </p:txBody>
      </p:sp>
      <p:sp>
        <p:nvSpPr>
          <p:cNvPr id="3" name="Content Placeholder 2"/>
          <p:cNvSpPr>
            <a:spLocks noGrp="1"/>
          </p:cNvSpPr>
          <p:nvPr>
            <p:ph idx="1" hasCustomPrompt="1"/>
          </p:nvPr>
        </p:nvSpPr>
        <p:spPr/>
        <p:txBody>
          <a:bodyPr/>
          <a:lstStyle>
            <a:lvl1pPr>
              <a:defRPr/>
            </a:lvl1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
        <p:nvSpPr>
          <p:cNvPr id="6"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7"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5017572"/>
            <a:ext cx="9753600" cy="1293592"/>
          </a:xfrm>
        </p:spPr>
        <p:txBody>
          <a:bodyPr anchor="t">
            <a:normAutofit/>
          </a:bodyPr>
          <a:lstStyle>
            <a:lvl1pPr algn="l">
              <a:defRPr sz="3200" b="1" cap="none"/>
            </a:lvl1pPr>
          </a:lstStyle>
          <a:p>
            <a:r>
              <a:rPr lang="en-US"/>
              <a:t>Title Font: Arial 32 </a:t>
            </a:r>
            <a:r>
              <a:rPr lang="en-US" err="1"/>
              <a:t>pt</a:t>
            </a:r>
            <a:endParaRPr lang="en-US"/>
          </a:p>
        </p:txBody>
      </p:sp>
      <p:sp>
        <p:nvSpPr>
          <p:cNvPr id="3" name="Text Placeholder 2"/>
          <p:cNvSpPr>
            <a:spLocks noGrp="1"/>
          </p:cNvSpPr>
          <p:nvPr>
            <p:ph type="body" idx="1" hasCustomPrompt="1"/>
          </p:nvPr>
        </p:nvSpPr>
        <p:spPr>
          <a:xfrm>
            <a:off x="7213600" y="2971801"/>
            <a:ext cx="3454400" cy="1991736"/>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Text Style Arial 20 </a:t>
            </a:r>
            <a:r>
              <a:rPr lang="en-US" err="1"/>
              <a:t>pt</a:t>
            </a:r>
            <a:endParaRPr lang="en-US"/>
          </a:p>
        </p:txBody>
      </p:sp>
      <p:sp>
        <p:nvSpPr>
          <p:cNvPr id="6" name="Content Placeholder 7"/>
          <p:cNvSpPr>
            <a:spLocks noGrp="1"/>
          </p:cNvSpPr>
          <p:nvPr>
            <p:ph sz="quarter" idx="13" hasCustomPrompt="1"/>
          </p:nvPr>
        </p:nvSpPr>
        <p:spPr>
          <a:xfrm>
            <a:off x="1219200" y="609600"/>
            <a:ext cx="5892800" cy="4355592"/>
          </a:xfrm>
        </p:spPr>
        <p:txBody>
          <a:bodyPr/>
          <a:lstStyle>
            <a:lvl1pPr>
              <a:defRPr/>
            </a:lvl1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8"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rrow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08000" y="1524001"/>
            <a:ext cx="9550400" cy="1154097"/>
          </a:xfrm>
        </p:spPr>
        <p:txBody>
          <a:bodyPr/>
          <a:lstStyle/>
          <a:p>
            <a:r>
              <a:rPr lang="en-US"/>
              <a:t>Title Font: Arial 40 </a:t>
            </a:r>
            <a:r>
              <a:rPr lang="en-US" err="1"/>
              <a:t>pt</a:t>
            </a:r>
            <a:endParaRPr lang="en-US"/>
          </a:p>
        </p:txBody>
      </p:sp>
      <p:sp>
        <p:nvSpPr>
          <p:cNvPr id="11" name="Content Placeholder 10"/>
          <p:cNvSpPr>
            <a:spLocks noGrp="1"/>
          </p:cNvSpPr>
          <p:nvPr>
            <p:ph sz="quarter" idx="14" hasCustomPrompt="1"/>
          </p:nvPr>
        </p:nvSpPr>
        <p:spPr>
          <a:xfrm>
            <a:off x="4039585" y="2743201"/>
            <a:ext cx="4754880" cy="3595687"/>
          </a:xfrm>
        </p:spPr>
        <p:txBody>
          <a:bodyPr/>
          <a:lstStyle>
            <a:lvl1pPr>
              <a:defRPr/>
            </a:lvl1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
        <p:nvSpPr>
          <p:cNvPr id="7" name="Right Arrow 6"/>
          <p:cNvSpPr/>
          <p:nvPr userDrawn="1"/>
        </p:nvSpPr>
        <p:spPr>
          <a:xfrm>
            <a:off x="3210440" y="5257800"/>
            <a:ext cx="2174360"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3210441" y="2895600"/>
            <a:ext cx="252028" cy="320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4" name="Rectangle 13"/>
          <p:cNvSpPr/>
          <p:nvPr userDrawn="1"/>
        </p:nvSpPr>
        <p:spPr>
          <a:xfrm rot="16200000">
            <a:off x="1443197" y="1452402"/>
            <a:ext cx="576072" cy="34624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5"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16"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88463" y="2438400"/>
            <a:ext cx="6902548" cy="621792"/>
          </a:xfrm>
        </p:spPr>
        <p:txBody>
          <a:bodyPr anchor="b">
            <a:noAutofit/>
          </a:bodyPr>
          <a:lstStyle>
            <a:lvl1pPr marL="0" indent="0">
              <a:buNone/>
              <a:defRPr sz="2000" b="1" baseline="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 Title: Arial 20 </a:t>
            </a:r>
            <a:r>
              <a:rPr lang="en-US" err="1"/>
              <a:t>pt</a:t>
            </a:r>
            <a:r>
              <a:rPr lang="en-US"/>
              <a:t> BOLD</a:t>
            </a:r>
          </a:p>
        </p:txBody>
      </p:sp>
      <p:sp>
        <p:nvSpPr>
          <p:cNvPr id="10" name="Title 9"/>
          <p:cNvSpPr>
            <a:spLocks noGrp="1"/>
          </p:cNvSpPr>
          <p:nvPr>
            <p:ph type="title" hasCustomPrompt="1"/>
          </p:nvPr>
        </p:nvSpPr>
        <p:spPr>
          <a:xfrm>
            <a:off x="1219200" y="990601"/>
            <a:ext cx="9753600" cy="1154097"/>
          </a:xfrm>
        </p:spPr>
        <p:txBody>
          <a:bodyPr>
            <a:normAutofit/>
          </a:bodyPr>
          <a:lstStyle>
            <a:lvl1pPr>
              <a:defRPr sz="3200"/>
            </a:lvl1pPr>
          </a:lstStyle>
          <a:p>
            <a:r>
              <a:rPr lang="en-US"/>
              <a:t>Title Font: Arial 32 </a:t>
            </a:r>
            <a:r>
              <a:rPr lang="en-US" err="1"/>
              <a:t>pt</a:t>
            </a:r>
            <a:endParaRPr lang="en-US"/>
          </a:p>
        </p:txBody>
      </p:sp>
      <p:sp>
        <p:nvSpPr>
          <p:cNvPr id="11" name="Content Placeholder 10"/>
          <p:cNvSpPr>
            <a:spLocks noGrp="1"/>
          </p:cNvSpPr>
          <p:nvPr>
            <p:ph sz="quarter" idx="13" hasCustomPrompt="1"/>
          </p:nvPr>
        </p:nvSpPr>
        <p:spPr>
          <a:xfrm>
            <a:off x="1422400" y="3124200"/>
            <a:ext cx="7315200" cy="2953512"/>
          </a:xfrm>
        </p:spPr>
        <p:txBody>
          <a:bodyPr/>
          <a:lstStyle>
            <a:lvl1pPr>
              <a:defRPr/>
            </a:lvl1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8"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825363"/>
            <a:ext cx="3934581" cy="1070238"/>
          </a:xfrm>
        </p:spPr>
        <p:txBody>
          <a:bodyPr anchor="t">
            <a:normAutofit/>
          </a:bodyPr>
          <a:lstStyle>
            <a:lvl1pPr algn="r">
              <a:defRPr sz="2800" b="0"/>
            </a:lvl1pPr>
          </a:lstStyle>
          <a:p>
            <a:r>
              <a:rPr lang="en-US"/>
              <a:t>Title Font: Arial 28 </a:t>
            </a:r>
            <a:r>
              <a:rPr lang="en-US" err="1"/>
              <a:t>pt</a:t>
            </a:r>
            <a:endParaRPr lang="en-US"/>
          </a:p>
        </p:txBody>
      </p:sp>
      <p:sp>
        <p:nvSpPr>
          <p:cNvPr id="3" name="Content Placeholder 2"/>
          <p:cNvSpPr>
            <a:spLocks noGrp="1"/>
          </p:cNvSpPr>
          <p:nvPr>
            <p:ph idx="1" hasCustomPrompt="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Text Style Arial 20 </a:t>
            </a:r>
            <a:r>
              <a:rPr lang="en-US" err="1"/>
              <a:t>pt</a:t>
            </a:r>
            <a:endParaRPr lang="en-US"/>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1219200" y="3124200"/>
            <a:ext cx="3934581" cy="32004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Caption/subtext: Arial 14 </a:t>
            </a:r>
            <a:r>
              <a:rPr lang="en-US" err="1"/>
              <a:t>pt</a:t>
            </a:r>
            <a:endParaRPr lang="en-US"/>
          </a:p>
        </p:txBody>
      </p:sp>
      <p:sp>
        <p:nvSpPr>
          <p:cNvPr id="10" name="Right Arrow 9"/>
          <p:cNvSpPr/>
          <p:nvPr userDrawn="1"/>
        </p:nvSpPr>
        <p:spPr>
          <a:xfrm>
            <a:off x="0" y="5257800"/>
            <a:ext cx="1828800"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13"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828800"/>
            <a:ext cx="3938016" cy="2176272"/>
          </a:xfrm>
        </p:spPr>
        <p:txBody>
          <a:bodyPr anchor="b">
            <a:normAutofit/>
          </a:bodyPr>
          <a:lstStyle>
            <a:lvl1pPr algn="l">
              <a:defRPr sz="2800" b="0"/>
            </a:lvl1pPr>
          </a:lstStyle>
          <a:p>
            <a:r>
              <a:rPr lang="en-US"/>
              <a:t>Title Font: Arial 28 </a:t>
            </a:r>
            <a:r>
              <a:rPr lang="en-US" err="1"/>
              <a:t>pt</a:t>
            </a:r>
            <a:endParaRPr lang="en-US"/>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219200" y="4059936"/>
            <a:ext cx="3938016" cy="2249424"/>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Caption/subtext: Arial 14 </a:t>
            </a:r>
            <a:r>
              <a:rPr lang="en-US" err="1"/>
              <a:t>pt</a:t>
            </a:r>
            <a:endParaRPr lang="en-US"/>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10"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1" name="Rectangle 10"/>
          <p:cNvSpPr/>
          <p:nvPr/>
        </p:nvSpPr>
        <p:spPr>
          <a:xfrm>
            <a:off x="11425892" y="573807"/>
            <a:ext cx="768096" cy="572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a:t>Title Font: Arial 40 </a:t>
            </a:r>
            <a:r>
              <a:rPr lang="en-US" err="1"/>
              <a:t>pt</a:t>
            </a:r>
            <a:endParaRPr lang="en-US"/>
          </a:p>
        </p:txBody>
      </p:sp>
      <p:sp>
        <p:nvSpPr>
          <p:cNvPr id="3" name="Text Placeholder 2"/>
          <p:cNvSpPr>
            <a:spLocks noGrp="1"/>
          </p:cNvSpPr>
          <p:nvPr>
            <p:ph type="body" idx="1"/>
          </p:nvPr>
        </p:nvSpPr>
        <p:spPr>
          <a:xfrm>
            <a:off x="1625600" y="3886200"/>
            <a:ext cx="9347200" cy="2423160"/>
          </a:xfrm>
          <a:prstGeom prst="rect">
            <a:avLst/>
          </a:prstGeom>
        </p:spPr>
        <p:txBody>
          <a:bodyPr vert="horz" lIns="91440" tIns="45720" rIns="91440" bIns="45720" rtlCol="0">
            <a:normAutofit/>
          </a:bodyPr>
          <a:lstStyle/>
          <a:p>
            <a:pPr lvl="0"/>
            <a:r>
              <a:rPr lang="en-US"/>
              <a:t>Text Style Arial 20</a:t>
            </a:r>
          </a:p>
          <a:p>
            <a:pPr lvl="1"/>
            <a:r>
              <a:rPr lang="en-US"/>
              <a:t>Second level</a:t>
            </a:r>
          </a:p>
          <a:p>
            <a:pPr lvl="2"/>
            <a:r>
              <a:rPr lang="en-US"/>
              <a:t>Third level</a:t>
            </a:r>
          </a:p>
          <a:p>
            <a:pPr lvl="3"/>
            <a:r>
              <a:rPr lang="en-US"/>
              <a:t>Fourth level</a:t>
            </a:r>
          </a:p>
          <a:p>
            <a:pPr lvl="4"/>
            <a:r>
              <a:rPr lang="en-US"/>
              <a:t>Fifth level</a:t>
            </a:r>
          </a:p>
        </p:txBody>
      </p:sp>
      <p:pic>
        <p:nvPicPr>
          <p:cNvPr id="1026" name="Picture 2" descr="C:\Users\seabal1\Desktop\MoDOT Blu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40800" y="470847"/>
            <a:ext cx="2001424" cy="7782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pPr/>
              <a:t>5/19/2026</a:t>
            </a:fld>
            <a:endParaRPr lang="en-US"/>
          </a:p>
        </p:txBody>
      </p:sp>
      <p:sp>
        <p:nvSpPr>
          <p:cNvPr id="5"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3" r:id="rId2"/>
    <p:sldLayoutId id="2147483854" r:id="rId3"/>
    <p:sldLayoutId id="2147483855" r:id="rId4"/>
    <p:sldLayoutId id="2147483856" r:id="rId5"/>
    <p:sldLayoutId id="2147483857" r:id="rId6"/>
    <p:sldLayoutId id="2147483859" r:id="rId7"/>
    <p:sldLayoutId id="2147483860" r:id="rId8"/>
    <p:sldLayoutId id="2147483861" r:id="rId9"/>
    <p:sldLayoutId id="2147483862" r:id="rId10"/>
  </p:sldLayoutIdLst>
  <p:hf sldNum="0" hdr="0" ftr="0" dt="0"/>
  <p:txStyles>
    <p:title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 indent="0" algn="r" defTabSz="914400" rtl="0" eaLnBrk="1" latinLnBrk="0" hangingPunct="1">
        <a:spcBef>
          <a:spcPct val="20000"/>
        </a:spcBef>
        <a:buClr>
          <a:schemeClr val="bg2"/>
        </a:buClr>
        <a:buFont typeface="Wingdings" charset="2"/>
        <a:buNone/>
        <a:defRPr sz="2000" kern="1200">
          <a:solidFill>
            <a:schemeClr val="accent3">
              <a:lumMod val="50000"/>
            </a:schemeClr>
          </a:solidFill>
          <a:latin typeface="+mn-lt"/>
          <a:ea typeface="+mn-ea"/>
          <a:cs typeface="+mn-cs"/>
        </a:defRPr>
      </a:lvl1pPr>
      <a:lvl2pPr marL="320040" indent="0" algn="r" defTabSz="914400" rtl="0" eaLnBrk="1" latinLnBrk="0" hangingPunct="1">
        <a:spcBef>
          <a:spcPct val="20000"/>
        </a:spcBef>
        <a:buClr>
          <a:schemeClr val="bg2"/>
        </a:buClr>
        <a:buFont typeface="Wingdings" charset="2"/>
        <a:buNone/>
        <a:defRPr sz="1800" kern="1200">
          <a:solidFill>
            <a:schemeClr val="accent3">
              <a:lumMod val="50000"/>
            </a:schemeClr>
          </a:solidFill>
          <a:latin typeface="+mn-lt"/>
          <a:ea typeface="+mn-ea"/>
          <a:cs typeface="+mn-cs"/>
        </a:defRPr>
      </a:lvl2pPr>
      <a:lvl3pPr marL="502920" indent="0" algn="r" defTabSz="914400" rtl="0" eaLnBrk="1" latinLnBrk="0" hangingPunct="1">
        <a:spcBef>
          <a:spcPct val="20000"/>
        </a:spcBef>
        <a:buClr>
          <a:schemeClr val="bg2"/>
        </a:buClr>
        <a:buFont typeface="Wingdings" charset="2"/>
        <a:buNone/>
        <a:defRPr sz="1600" kern="1200">
          <a:solidFill>
            <a:schemeClr val="accent3">
              <a:lumMod val="50000"/>
            </a:schemeClr>
          </a:solidFill>
          <a:latin typeface="+mn-lt"/>
          <a:ea typeface="+mn-ea"/>
          <a:cs typeface="+mn-cs"/>
        </a:defRPr>
      </a:lvl3pPr>
      <a:lvl4pPr marL="731520" indent="0" algn="r" defTabSz="914400" rtl="0" eaLnBrk="1" latinLnBrk="0" hangingPunct="1">
        <a:spcBef>
          <a:spcPct val="20000"/>
        </a:spcBef>
        <a:buClr>
          <a:schemeClr val="bg2"/>
        </a:buClr>
        <a:buFont typeface="Wingdings" charset="2"/>
        <a:buNone/>
        <a:defRPr sz="1400" kern="1200">
          <a:solidFill>
            <a:schemeClr val="accent3">
              <a:lumMod val="50000"/>
            </a:schemeClr>
          </a:solidFill>
          <a:latin typeface="+mn-lt"/>
          <a:ea typeface="+mn-ea"/>
          <a:cs typeface="+mn-cs"/>
        </a:defRPr>
      </a:lvl4pPr>
      <a:lvl5pPr marL="960120" indent="0" algn="r" defTabSz="914400" rtl="0" eaLnBrk="1" latinLnBrk="0" hangingPunct="1">
        <a:spcBef>
          <a:spcPct val="20000"/>
        </a:spcBef>
        <a:buClr>
          <a:schemeClr val="bg2"/>
        </a:buClr>
        <a:buFont typeface="Wingdings" charset="2"/>
        <a:buNone/>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8E_7EDFE4C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5D4D-7875-294D-4539-99BC3D68BCE8}"/>
              </a:ext>
            </a:extLst>
          </p:cNvPr>
          <p:cNvSpPr>
            <a:spLocks noGrp="1"/>
          </p:cNvSpPr>
          <p:nvPr>
            <p:ph type="title"/>
          </p:nvPr>
        </p:nvSpPr>
        <p:spPr>
          <a:xfrm>
            <a:off x="435032" y="2639871"/>
            <a:ext cx="11321935" cy="1546167"/>
          </a:xfrm>
        </p:spPr>
        <p:txBody>
          <a:bodyPr>
            <a:normAutofit fontScale="90000"/>
          </a:bodyPr>
          <a:lstStyle/>
          <a:p>
            <a:pPr algn="ctr"/>
            <a:r>
              <a:rPr lang="en-US" sz="5400"/>
              <a:t>MoDOT/Industry Partnering Meeting</a:t>
            </a:r>
          </a:p>
        </p:txBody>
      </p:sp>
      <p:sp>
        <p:nvSpPr>
          <p:cNvPr id="3" name="Text Placeholder 2">
            <a:extLst>
              <a:ext uri="{FF2B5EF4-FFF2-40B4-BE49-F238E27FC236}">
                <a16:creationId xmlns:a16="http://schemas.microsoft.com/office/drawing/2014/main" id="{57BB2625-3C73-B0BC-1F3B-FD8CBEC94168}"/>
              </a:ext>
            </a:extLst>
          </p:cNvPr>
          <p:cNvSpPr>
            <a:spLocks noGrp="1"/>
          </p:cNvSpPr>
          <p:nvPr>
            <p:ph type="body" sz="half" idx="2"/>
          </p:nvPr>
        </p:nvSpPr>
        <p:spPr>
          <a:xfrm>
            <a:off x="5758544" y="3733801"/>
            <a:ext cx="5491238" cy="2667000"/>
          </a:xfrm>
        </p:spPr>
        <p:txBody>
          <a:bodyPr>
            <a:noAutofit/>
          </a:bodyPr>
          <a:lstStyle/>
          <a:p>
            <a:endParaRPr lang="en-US" sz="2800"/>
          </a:p>
          <a:p>
            <a:endParaRPr lang="en-US" sz="2800"/>
          </a:p>
          <a:p>
            <a:r>
              <a:rPr lang="en-US" sz="2800"/>
              <a:t>May 19, 2026</a:t>
            </a:r>
          </a:p>
          <a:p>
            <a:r>
              <a:rPr lang="en-US" sz="2800"/>
              <a:t>Capital Bluffs Event Center</a:t>
            </a:r>
          </a:p>
          <a:p>
            <a:r>
              <a:rPr lang="en-US" sz="2800"/>
              <a:t>Jefferson City, MO</a:t>
            </a:r>
          </a:p>
        </p:txBody>
      </p:sp>
    </p:spTree>
    <p:extLst>
      <p:ext uri="{BB962C8B-B14F-4D97-AF65-F5344CB8AC3E}">
        <p14:creationId xmlns:p14="http://schemas.microsoft.com/office/powerpoint/2010/main" val="387272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819C-4AF2-32E0-1BDB-93A6D41D4BE2}"/>
              </a:ext>
            </a:extLst>
          </p:cNvPr>
          <p:cNvSpPr>
            <a:spLocks noGrp="1"/>
          </p:cNvSpPr>
          <p:nvPr>
            <p:ph type="title" idx="4294967295"/>
          </p:nvPr>
        </p:nvSpPr>
        <p:spPr>
          <a:xfrm>
            <a:off x="1219200" y="-1154097"/>
            <a:ext cx="9753600" cy="1154097"/>
          </a:xfrm>
        </p:spPr>
        <p:txBody>
          <a:bodyPr vert="horz" lIns="91440" tIns="45720" rIns="91440" bIns="45720" rtlCol="0" anchor="b">
            <a:normAutofit fontScale="90000"/>
          </a:bodyPr>
          <a:lstStyle/>
          <a:p>
            <a:r>
              <a:rPr lang="en-US"/>
              <a:t>Improve I-70 Program, the Forward 44 Effort and the General Assembly Designated and Funded Projects graph</a:t>
            </a:r>
          </a:p>
        </p:txBody>
      </p:sp>
      <p:graphicFrame>
        <p:nvGraphicFramePr>
          <p:cNvPr id="3" name="Chart 2" descr="Improve I-70 Program, the Forward 44 Effort and the General Assembly Designated and Funded Projects graph showing revenue and disbursements from 2026 through 2032."/>
          <p:cNvGraphicFramePr/>
          <p:nvPr>
            <p:extLst>
              <p:ext uri="{D42A27DB-BD31-4B8C-83A1-F6EECF244321}">
                <p14:modId xmlns:p14="http://schemas.microsoft.com/office/powerpoint/2010/main" val="3563278854"/>
              </p:ext>
            </p:extLst>
          </p:nvPr>
        </p:nvGraphicFramePr>
        <p:xfrm>
          <a:off x="168442" y="1066800"/>
          <a:ext cx="112776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700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C930-1AFA-1A98-2576-A51FD532127A}"/>
              </a:ext>
            </a:extLst>
          </p:cNvPr>
          <p:cNvSpPr>
            <a:spLocks noGrp="1"/>
          </p:cNvSpPr>
          <p:nvPr>
            <p:ph type="title" idx="4294967295"/>
          </p:nvPr>
        </p:nvSpPr>
        <p:spPr>
          <a:xfrm>
            <a:off x="1219200" y="-1154097"/>
            <a:ext cx="9753600" cy="1154097"/>
          </a:xfrm>
        </p:spPr>
        <p:txBody>
          <a:bodyPr vert="horz" lIns="91440" tIns="45720" rIns="91440" bIns="45720" rtlCol="0" anchor="b">
            <a:normAutofit fontScale="90000"/>
          </a:bodyPr>
          <a:lstStyle/>
          <a:p>
            <a:r>
              <a:rPr lang="en-US"/>
              <a:t>Contractor Awards and Contractor Payments graph</a:t>
            </a:r>
          </a:p>
        </p:txBody>
      </p:sp>
      <p:graphicFrame>
        <p:nvGraphicFramePr>
          <p:cNvPr id="3" name="Chart 2" descr="Contractor Awards and Contractor Payments graph showing contractor awards and contractor payments from 2026 through 2031."/>
          <p:cNvGraphicFramePr/>
          <p:nvPr>
            <p:extLst>
              <p:ext uri="{D42A27DB-BD31-4B8C-83A1-F6EECF244321}">
                <p14:modId xmlns:p14="http://schemas.microsoft.com/office/powerpoint/2010/main" val="3339468543"/>
              </p:ext>
            </p:extLst>
          </p:nvPr>
        </p:nvGraphicFramePr>
        <p:xfrm>
          <a:off x="397042" y="1387642"/>
          <a:ext cx="109728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213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DD3A-7007-4C57-BE7B-F5A97F7C9D9A}"/>
              </a:ext>
            </a:extLst>
          </p:cNvPr>
          <p:cNvSpPr>
            <a:spLocks noGrp="1"/>
          </p:cNvSpPr>
          <p:nvPr>
            <p:ph type="title"/>
          </p:nvPr>
        </p:nvSpPr>
        <p:spPr>
          <a:xfrm>
            <a:off x="153780" y="163559"/>
            <a:ext cx="10515600" cy="1489073"/>
          </a:xfrm>
        </p:spPr>
        <p:txBody>
          <a:bodyPr>
            <a:normAutofit fontScale="90000"/>
          </a:bodyPr>
          <a:lstStyle/>
          <a:p>
            <a:pPr algn="l"/>
            <a:r>
              <a:rPr lang="en-US" sz="4800" spc="300">
                <a:solidFill>
                  <a:srgbClr val="015A90"/>
                </a:solidFill>
                <a:latin typeface="+mn-lt"/>
              </a:rPr>
              <a:t>TRANSPORTATION</a:t>
            </a:r>
            <a:br>
              <a:rPr lang="en-US" sz="4800" spc="300">
                <a:solidFill>
                  <a:srgbClr val="015A90"/>
                </a:solidFill>
                <a:latin typeface="+mn-lt"/>
              </a:rPr>
            </a:br>
            <a:r>
              <a:rPr lang="en-US" sz="4800" spc="300">
                <a:solidFill>
                  <a:srgbClr val="015A90"/>
                </a:solidFill>
                <a:latin typeface="+mn-lt"/>
              </a:rPr>
              <a:t>PLANNING APPROACH</a:t>
            </a:r>
            <a:endParaRPr lang="en-US"/>
          </a:p>
        </p:txBody>
      </p:sp>
      <p:sp>
        <p:nvSpPr>
          <p:cNvPr id="3" name="Content Placeholder 2">
            <a:extLst>
              <a:ext uri="{FF2B5EF4-FFF2-40B4-BE49-F238E27FC236}">
                <a16:creationId xmlns:a16="http://schemas.microsoft.com/office/drawing/2014/main" id="{C8812A98-AE23-4732-B6E3-25DAFBB066B3}"/>
              </a:ext>
            </a:extLst>
          </p:cNvPr>
          <p:cNvSpPr>
            <a:spLocks noGrp="1"/>
          </p:cNvSpPr>
          <p:nvPr>
            <p:ph idx="1"/>
          </p:nvPr>
        </p:nvSpPr>
        <p:spPr>
          <a:xfrm>
            <a:off x="0" y="2139903"/>
            <a:ext cx="11482328" cy="4351338"/>
          </a:xfrm>
        </p:spPr>
        <p:txBody>
          <a:bodyPr>
            <a:normAutofit/>
          </a:bodyPr>
          <a:lstStyle/>
          <a:p>
            <a:pPr marL="919163" indent="-457200" algn="ctr"/>
            <a:r>
              <a:rPr lang="en-US" sz="2400"/>
              <a:t>A transparent, inclusive, and flexible approach to identifying the right transportation solutions</a:t>
            </a:r>
          </a:p>
          <a:p>
            <a:pPr lvl="1"/>
            <a:endParaRPr lang="en-US"/>
          </a:p>
          <a:p>
            <a:pPr marL="457200" lvl="1" indent="0" algn="ctr">
              <a:buNone/>
            </a:pPr>
            <a:r>
              <a:rPr lang="en-US" sz="5400" u="sng"/>
              <a:t>THE PLANNING FRAMEWORK</a:t>
            </a:r>
            <a:endParaRPr lang="en-US" sz="3600" u="sng"/>
          </a:p>
          <a:p>
            <a:pPr marL="457200" lvl="1" indent="0">
              <a:buNone/>
            </a:pPr>
            <a:endParaRPr lang="en-US"/>
          </a:p>
          <a:p>
            <a:pPr marL="914400" lvl="1" indent="-457200" algn="ctr"/>
            <a:r>
              <a:rPr lang="en-US" sz="2800"/>
              <a:t>The planning framework relies on bottom-up decision-making, ensuring the correct stakeholders are actively engaged in determining each region’s highest priority needs and projects</a:t>
            </a:r>
          </a:p>
        </p:txBody>
      </p:sp>
    </p:spTree>
    <p:extLst>
      <p:ext uri="{BB962C8B-B14F-4D97-AF65-F5344CB8AC3E}">
        <p14:creationId xmlns:p14="http://schemas.microsoft.com/office/powerpoint/2010/main" val="32721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the state of Missouri delineating the boundaries of each of Missouri's planning partners which are comprised of the Regional Planning Commissions and Metropolitan Planning Organizations throughout the state. ">
            <a:extLst>
              <a:ext uri="{FF2B5EF4-FFF2-40B4-BE49-F238E27FC236}">
                <a16:creationId xmlns:a16="http://schemas.microsoft.com/office/drawing/2014/main" id="{AA284621-7907-8CA6-9232-A4AF29D9BE91}"/>
              </a:ext>
            </a:extLst>
          </p:cNvPr>
          <p:cNvPicPr>
            <a:picLocks noChangeAspect="1"/>
          </p:cNvPicPr>
          <p:nvPr/>
        </p:nvPicPr>
        <p:blipFill>
          <a:blip r:embed="rId3"/>
          <a:stretch>
            <a:fillRect/>
          </a:stretch>
        </p:blipFill>
        <p:spPr>
          <a:xfrm>
            <a:off x="5439071" y="1343798"/>
            <a:ext cx="5565349" cy="5016362"/>
          </a:xfrm>
          <a:prstGeom prst="rect">
            <a:avLst/>
          </a:prstGeom>
        </p:spPr>
      </p:pic>
      <p:sp>
        <p:nvSpPr>
          <p:cNvPr id="15" name="Title 1">
            <a:extLst>
              <a:ext uri="{FF2B5EF4-FFF2-40B4-BE49-F238E27FC236}">
                <a16:creationId xmlns:a16="http://schemas.microsoft.com/office/drawing/2014/main" id="{D9C81AA9-7B1A-41A9-B086-39BBFB9F201A}"/>
              </a:ext>
            </a:extLst>
          </p:cNvPr>
          <p:cNvSpPr txBox="1">
            <a:spLocks/>
          </p:cNvSpPr>
          <p:nvPr/>
        </p:nvSpPr>
        <p:spPr>
          <a:xfrm>
            <a:off x="154264" y="497840"/>
            <a:ext cx="5565348" cy="5689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015A90"/>
                </a:solidFill>
                <a:latin typeface="+mn-lt"/>
              </a:rPr>
              <a:t>Metropolitan Planning Organizations</a:t>
            </a:r>
            <a:endParaRPr lang="en-US" sz="1050" spc="300">
              <a:solidFill>
                <a:srgbClr val="015A90"/>
              </a:solidFill>
              <a:latin typeface="+mn-lt"/>
            </a:endParaRPr>
          </a:p>
          <a:p>
            <a:endParaRPr lang="en-US" sz="1600" spc="300">
              <a:solidFill>
                <a:srgbClr val="015A90"/>
              </a:solidFill>
              <a:latin typeface="+mn-lt"/>
            </a:endParaRPr>
          </a:p>
          <a:p>
            <a:pPr algn="ctr"/>
            <a:r>
              <a:rPr lang="en-US" sz="5000" spc="300">
                <a:solidFill>
                  <a:srgbClr val="015A90"/>
                </a:solidFill>
                <a:latin typeface="+mn-lt"/>
              </a:rPr>
              <a:t> </a:t>
            </a:r>
            <a:r>
              <a:rPr lang="en-US" sz="1600" spc="300">
                <a:solidFill>
                  <a:srgbClr val="015A90"/>
                </a:solidFill>
                <a:latin typeface="+mn-lt"/>
              </a:rPr>
              <a:t> </a:t>
            </a:r>
          </a:p>
          <a:p>
            <a:r>
              <a:rPr lang="en-US" sz="3600" spc="300">
                <a:solidFill>
                  <a:srgbClr val="015A90"/>
                </a:solidFill>
                <a:latin typeface="+mn-lt"/>
              </a:rPr>
              <a:t>Regional Planning Commissions</a:t>
            </a:r>
          </a:p>
        </p:txBody>
      </p:sp>
      <p:sp>
        <p:nvSpPr>
          <p:cNvPr id="2" name="Title 1">
            <a:extLst>
              <a:ext uri="{FF2B5EF4-FFF2-40B4-BE49-F238E27FC236}">
                <a16:creationId xmlns:a16="http://schemas.microsoft.com/office/drawing/2014/main" id="{3A149153-A56A-7260-885C-A5BF75A9B536}"/>
              </a:ext>
            </a:extLst>
          </p:cNvPr>
          <p:cNvSpPr>
            <a:spLocks noGrp="1"/>
          </p:cNvSpPr>
          <p:nvPr>
            <p:ph type="title"/>
          </p:nvPr>
        </p:nvSpPr>
        <p:spPr>
          <a:xfrm>
            <a:off x="153780" y="163559"/>
            <a:ext cx="10515600" cy="1489073"/>
          </a:xfrm>
        </p:spPr>
        <p:txBody>
          <a:bodyPr anchor="t">
            <a:normAutofit/>
          </a:bodyPr>
          <a:lstStyle/>
          <a:p>
            <a:pPr algn="l"/>
            <a:r>
              <a:rPr lang="en-US" sz="4800" spc="300">
                <a:solidFill>
                  <a:srgbClr val="015A90"/>
                </a:solidFill>
                <a:latin typeface="+mn-lt"/>
              </a:rPr>
              <a:t>PLANNING PARTNERS</a:t>
            </a:r>
            <a:endParaRPr lang="en-US"/>
          </a:p>
        </p:txBody>
      </p:sp>
    </p:spTree>
    <p:extLst>
      <p:ext uri="{BB962C8B-B14F-4D97-AF65-F5344CB8AC3E}">
        <p14:creationId xmlns:p14="http://schemas.microsoft.com/office/powerpoint/2010/main" val="17170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118CF7-343D-4ACE-BA90-DC850796A431}"/>
              </a:ext>
            </a:extLst>
          </p:cNvPr>
          <p:cNvSpPr>
            <a:spLocks noGrp="1"/>
          </p:cNvSpPr>
          <p:nvPr>
            <p:ph type="title"/>
          </p:nvPr>
        </p:nvSpPr>
        <p:spPr>
          <a:xfrm>
            <a:off x="8846820" y="5209540"/>
            <a:ext cx="3200400" cy="1280160"/>
          </a:xfrm>
        </p:spPr>
        <p:txBody>
          <a:bodyPr lIns="91440" rIns="0" anchor="t" anchorCtr="0">
            <a:noAutofit/>
          </a:bodyPr>
          <a:lstStyle/>
          <a:p>
            <a:pPr algn="l"/>
            <a:r>
              <a:rPr lang="en-US" sz="2000" b="0">
                <a:solidFill>
                  <a:schemeClr val="tx1"/>
                </a:solidFill>
              </a:rPr>
              <a:t>Based on 2025 National Bridge Inventory (NBI) submittal</a:t>
            </a:r>
          </a:p>
        </p:txBody>
      </p:sp>
      <p:pic>
        <p:nvPicPr>
          <p:cNvPr id="3" name="Picture 2" descr="A map of Missouri showing the location of 10,427 Bridges on the state system. ">
            <a:extLst>
              <a:ext uri="{FF2B5EF4-FFF2-40B4-BE49-F238E27FC236}">
                <a16:creationId xmlns:a16="http://schemas.microsoft.com/office/drawing/2014/main" id="{793E8A2A-F0D8-E65E-83E7-71CACF9B01E6}"/>
              </a:ext>
            </a:extLst>
          </p:cNvPr>
          <p:cNvPicPr>
            <a:picLocks noChangeAspect="1"/>
          </p:cNvPicPr>
          <p:nvPr/>
        </p:nvPicPr>
        <p:blipFill>
          <a:blip r:embed="rId3"/>
          <a:srcRect l="3991" t="1666" r="1788" b="2222"/>
          <a:stretch>
            <a:fillRect/>
          </a:stretch>
        </p:blipFill>
        <p:spPr>
          <a:xfrm>
            <a:off x="355599" y="114300"/>
            <a:ext cx="8394701" cy="6591300"/>
          </a:xfrm>
          <a:prstGeom prst="rect">
            <a:avLst/>
          </a:prstGeom>
        </p:spPr>
      </p:pic>
    </p:spTree>
    <p:extLst>
      <p:ext uri="{BB962C8B-B14F-4D97-AF65-F5344CB8AC3E}">
        <p14:creationId xmlns:p14="http://schemas.microsoft.com/office/powerpoint/2010/main" val="3173022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Missouri with insets for the primary urban areas indicating where Missouri's 752 Poor Bridges are located. ">
            <a:extLst>
              <a:ext uri="{FF2B5EF4-FFF2-40B4-BE49-F238E27FC236}">
                <a16:creationId xmlns:a16="http://schemas.microsoft.com/office/drawing/2014/main" id="{390952EE-B7D3-A7D8-AD47-130B937DB326}"/>
              </a:ext>
            </a:extLst>
          </p:cNvPr>
          <p:cNvPicPr>
            <a:picLocks noChangeAspect="1"/>
          </p:cNvPicPr>
          <p:nvPr/>
        </p:nvPicPr>
        <p:blipFill>
          <a:blip r:embed="rId3"/>
          <a:srcRect l="933" t="3333" r="1390"/>
          <a:stretch>
            <a:fillRect/>
          </a:stretch>
        </p:blipFill>
        <p:spPr>
          <a:xfrm>
            <a:off x="647701" y="241300"/>
            <a:ext cx="10370820" cy="6629400"/>
          </a:xfrm>
          <a:prstGeom prst="rect">
            <a:avLst/>
          </a:prstGeom>
        </p:spPr>
      </p:pic>
      <p:sp>
        <p:nvSpPr>
          <p:cNvPr id="2" name="Title 1"/>
          <p:cNvSpPr>
            <a:spLocks noGrp="1"/>
          </p:cNvSpPr>
          <p:nvPr>
            <p:ph type="title"/>
          </p:nvPr>
        </p:nvSpPr>
        <p:spPr>
          <a:xfrm>
            <a:off x="7721600" y="0"/>
            <a:ext cx="3296921" cy="1371600"/>
          </a:xfrm>
          <a:solidFill>
            <a:schemeClr val="bg1"/>
          </a:solidFill>
        </p:spPr>
        <p:txBody>
          <a:bodyPr anchor="t" anchorCtr="0">
            <a:noAutofit/>
          </a:bodyPr>
          <a:lstStyle/>
          <a:p>
            <a:pPr algn="l"/>
            <a:br>
              <a:rPr lang="en-US">
                <a:solidFill>
                  <a:schemeClr val="tx1"/>
                </a:solidFill>
              </a:rPr>
            </a:br>
            <a:r>
              <a:rPr lang="en-US">
                <a:solidFill>
                  <a:schemeClr val="tx1"/>
                </a:solidFill>
              </a:rPr>
              <a:t>752 Poor Bridges</a:t>
            </a:r>
          </a:p>
        </p:txBody>
      </p:sp>
    </p:spTree>
    <p:extLst>
      <p:ext uri="{BB962C8B-B14F-4D97-AF65-F5344CB8AC3E}">
        <p14:creationId xmlns:p14="http://schemas.microsoft.com/office/powerpoint/2010/main" val="226397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4060" y="457200"/>
            <a:ext cx="5394960" cy="685800"/>
          </a:xfrm>
        </p:spPr>
        <p:txBody>
          <a:bodyPr>
            <a:normAutofit/>
          </a:bodyPr>
          <a:lstStyle/>
          <a:p>
            <a:pPr algn="ctr"/>
            <a:r>
              <a:rPr lang="en-US" sz="3600">
                <a:solidFill>
                  <a:schemeClr val="tx1"/>
                </a:solidFill>
              </a:rPr>
              <a:t>752 Poor Bridges</a:t>
            </a:r>
          </a:p>
        </p:txBody>
      </p:sp>
      <p:pic>
        <p:nvPicPr>
          <p:cNvPr id="3" name="Picture 2" descr="Graph demonstrating the decline in the number of poor bridges from 2020 to 2025. ">
            <a:extLst>
              <a:ext uri="{FF2B5EF4-FFF2-40B4-BE49-F238E27FC236}">
                <a16:creationId xmlns:a16="http://schemas.microsoft.com/office/drawing/2014/main" id="{C5853B0A-F790-1B3E-4EA0-98317623301C}"/>
              </a:ext>
            </a:extLst>
          </p:cNvPr>
          <p:cNvPicPr>
            <a:picLocks noChangeAspect="1"/>
          </p:cNvPicPr>
          <p:nvPr/>
        </p:nvPicPr>
        <p:blipFill>
          <a:blip r:embed="rId3"/>
          <a:srcRect l="770" t="1621" r="973" b="1621"/>
          <a:stretch>
            <a:fillRect/>
          </a:stretch>
        </p:blipFill>
        <p:spPr>
          <a:xfrm>
            <a:off x="2108200" y="1270000"/>
            <a:ext cx="7975600" cy="5308600"/>
          </a:xfrm>
          <a:prstGeom prst="rect">
            <a:avLst/>
          </a:prstGeom>
        </p:spPr>
      </p:pic>
    </p:spTree>
    <p:extLst>
      <p:ext uri="{BB962C8B-B14F-4D97-AF65-F5344CB8AC3E}">
        <p14:creationId xmlns:p14="http://schemas.microsoft.com/office/powerpoint/2010/main" val="1522968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eflecting the number bridges built in each decade from 1900 to 2029 (2027-2029 estimated), indicating a the peak number of bridges were built in the 1960's.">
            <a:extLst>
              <a:ext uri="{FF2B5EF4-FFF2-40B4-BE49-F238E27FC236}">
                <a16:creationId xmlns:a16="http://schemas.microsoft.com/office/drawing/2014/main" id="{13688CE6-600A-C749-2F0F-11F7046571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94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Missouri with insets for the primary urban areas indicating where Missouri's 825 weight restricted Bridges are located.">
            <a:extLst>
              <a:ext uri="{FF2B5EF4-FFF2-40B4-BE49-F238E27FC236}">
                <a16:creationId xmlns:a16="http://schemas.microsoft.com/office/drawing/2014/main" id="{07096175-6759-D059-A726-E9959E576D0C}"/>
              </a:ext>
            </a:extLst>
          </p:cNvPr>
          <p:cNvPicPr>
            <a:picLocks noChangeAspect="1"/>
          </p:cNvPicPr>
          <p:nvPr/>
        </p:nvPicPr>
        <p:blipFill>
          <a:blip r:embed="rId3"/>
          <a:srcRect l="600" t="2000" r="890"/>
          <a:stretch>
            <a:fillRect/>
          </a:stretch>
        </p:blipFill>
        <p:spPr>
          <a:xfrm>
            <a:off x="612251" y="137160"/>
            <a:ext cx="10451990" cy="6720840"/>
          </a:xfrm>
          <a:prstGeom prst="rect">
            <a:avLst/>
          </a:prstGeom>
        </p:spPr>
      </p:pic>
      <p:sp>
        <p:nvSpPr>
          <p:cNvPr id="2" name="Title 1"/>
          <p:cNvSpPr>
            <a:spLocks noGrp="1"/>
          </p:cNvSpPr>
          <p:nvPr>
            <p:ph type="title"/>
          </p:nvPr>
        </p:nvSpPr>
        <p:spPr>
          <a:xfrm>
            <a:off x="7863840" y="137160"/>
            <a:ext cx="3200400" cy="914400"/>
          </a:xfrm>
          <a:solidFill>
            <a:schemeClr val="bg1"/>
          </a:solidFill>
        </p:spPr>
        <p:txBody>
          <a:bodyPr>
            <a:noAutofit/>
          </a:bodyPr>
          <a:lstStyle/>
          <a:p>
            <a:pPr algn="l"/>
            <a:r>
              <a:rPr lang="en-US" sz="2400">
                <a:solidFill>
                  <a:schemeClr val="tx1"/>
                </a:solidFill>
              </a:rPr>
              <a:t>825 Weight-Restricted Bridges</a:t>
            </a:r>
          </a:p>
        </p:txBody>
      </p:sp>
    </p:spTree>
    <p:extLst>
      <p:ext uri="{BB962C8B-B14F-4D97-AF65-F5344CB8AC3E}">
        <p14:creationId xmlns:p14="http://schemas.microsoft.com/office/powerpoint/2010/main" val="187578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11680" y="457200"/>
            <a:ext cx="6858000" cy="822960"/>
          </a:xfrm>
          <a:prstGeom prst="rect">
            <a:avLst/>
          </a:prstGeom>
        </p:spPr>
        <p:txBody>
          <a:bodyPr vert="horz" lIns="91440" tIns="45720" rIns="91440" bIns="45720" rtlCol="0" anchor="t">
            <a:noAutofit/>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a:solidFill>
                  <a:schemeClr val="tx1"/>
                </a:solidFill>
              </a:rPr>
              <a:t>825 Weight-Restricted Bridges</a:t>
            </a:r>
          </a:p>
        </p:txBody>
      </p:sp>
      <p:pic>
        <p:nvPicPr>
          <p:cNvPr id="2" name="Picture 1" descr="Graph demonstrating the decline in the number of weight restricted bridges from 2020 to 2025">
            <a:extLst>
              <a:ext uri="{FF2B5EF4-FFF2-40B4-BE49-F238E27FC236}">
                <a16:creationId xmlns:a16="http://schemas.microsoft.com/office/drawing/2014/main" id="{96C8A35F-594A-1AED-6F24-02D23CEC5AAF}"/>
              </a:ext>
            </a:extLst>
          </p:cNvPr>
          <p:cNvPicPr>
            <a:picLocks noChangeAspect="1"/>
          </p:cNvPicPr>
          <p:nvPr/>
        </p:nvPicPr>
        <p:blipFill>
          <a:blip r:embed="rId3"/>
          <a:srcRect l="784" t="1235" r="827" b="1621"/>
          <a:stretch>
            <a:fillRect/>
          </a:stretch>
        </p:blipFill>
        <p:spPr>
          <a:xfrm>
            <a:off x="2114550" y="1280160"/>
            <a:ext cx="7962900" cy="5329767"/>
          </a:xfrm>
          <a:prstGeom prst="rect">
            <a:avLst/>
          </a:prstGeom>
        </p:spPr>
      </p:pic>
    </p:spTree>
    <p:extLst>
      <p:ext uri="{BB962C8B-B14F-4D97-AF65-F5344CB8AC3E}">
        <p14:creationId xmlns:p14="http://schemas.microsoft.com/office/powerpoint/2010/main" val="106091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DCE8-EE3C-EFB3-4F61-1163C90033E2}"/>
              </a:ext>
            </a:extLst>
          </p:cNvPr>
          <p:cNvSpPr>
            <a:spLocks noGrp="1"/>
          </p:cNvSpPr>
          <p:nvPr>
            <p:ph type="title"/>
          </p:nvPr>
        </p:nvSpPr>
        <p:spPr>
          <a:xfrm>
            <a:off x="355968" y="389735"/>
            <a:ext cx="8404207" cy="776288"/>
          </a:xfrm>
        </p:spPr>
        <p:txBody>
          <a:bodyPr/>
          <a:lstStyle/>
          <a:p>
            <a:pPr algn="l"/>
            <a:r>
              <a:rPr lang="en-US">
                <a:cs typeface="Arial"/>
              </a:rPr>
              <a:t>A Successful Partnership</a:t>
            </a:r>
          </a:p>
        </p:txBody>
      </p:sp>
      <p:sp>
        <p:nvSpPr>
          <p:cNvPr id="3" name="Content Placeholder 2">
            <a:extLst>
              <a:ext uri="{FF2B5EF4-FFF2-40B4-BE49-F238E27FC236}">
                <a16:creationId xmlns:a16="http://schemas.microsoft.com/office/drawing/2014/main" id="{6C168B88-EBA1-49B5-C761-FB4A3D768100}"/>
              </a:ext>
            </a:extLst>
          </p:cNvPr>
          <p:cNvSpPr>
            <a:spLocks noGrp="1"/>
          </p:cNvSpPr>
          <p:nvPr>
            <p:ph idx="1"/>
          </p:nvPr>
        </p:nvSpPr>
        <p:spPr>
          <a:xfrm>
            <a:off x="484412" y="1403463"/>
            <a:ext cx="6689273" cy="4051073"/>
          </a:xfrm>
        </p:spPr>
        <p:txBody>
          <a:bodyPr>
            <a:noAutofit/>
          </a:bodyPr>
          <a:lstStyle/>
          <a:p>
            <a:pPr marL="502920" indent="-457200" algn="l">
              <a:buFont typeface="Arial" panose="020B0604020202020204" pitchFamily="34" charset="0"/>
              <a:buChar char="•"/>
            </a:pPr>
            <a:r>
              <a:rPr lang="en-US" sz="3200"/>
              <a:t>4,000+ projects worth nearly $10 billion delivered in the last decade​</a:t>
            </a:r>
          </a:p>
          <a:p>
            <a:pPr marL="777240" lvl="1" indent="-457200" algn="l">
              <a:buFont typeface="Arial" panose="020B0604020202020204" pitchFamily="34" charset="0"/>
              <a:buChar char="•"/>
            </a:pPr>
            <a:r>
              <a:rPr lang="en-US" sz="3200"/>
              <a:t>Biggest programs ever</a:t>
            </a:r>
          </a:p>
          <a:p>
            <a:pPr marL="388620" indent="-342900" algn="l">
              <a:buFont typeface="Arial" panose="020B0604020202020204" pitchFamily="34" charset="0"/>
              <a:buChar char="•"/>
            </a:pPr>
            <a:endParaRPr lang="en-US" sz="2000"/>
          </a:p>
          <a:p>
            <a:pPr marL="502920" indent="-457200" algn="l">
              <a:buFont typeface="Arial" panose="020B0604020202020204" pitchFamily="34" charset="0"/>
              <a:buChar char="•"/>
            </a:pPr>
            <a:r>
              <a:rPr lang="en-US" sz="3200"/>
              <a:t>Innovative problem-solving: ​</a:t>
            </a:r>
          </a:p>
          <a:p>
            <a:pPr marL="777240" lvl="1" indent="-457200" algn="l">
              <a:buFont typeface="Arial" panose="020B0604020202020204" pitchFamily="34" charset="0"/>
              <a:buChar char="•"/>
            </a:pPr>
            <a:r>
              <a:rPr lang="en-US" sz="3200"/>
              <a:t>Value engineering​</a:t>
            </a:r>
            <a:endParaRPr lang="en-US" sz="1400"/>
          </a:p>
          <a:p>
            <a:pPr marL="777240" lvl="1" indent="-457200" algn="l">
              <a:buFont typeface="Arial" panose="020B0604020202020204" pitchFamily="34" charset="0"/>
              <a:buChar char="•"/>
            </a:pPr>
            <a:r>
              <a:rPr lang="en-US" sz="3200"/>
              <a:t>Design-Build</a:t>
            </a:r>
          </a:p>
        </p:txBody>
      </p:sp>
      <p:pic>
        <p:nvPicPr>
          <p:cNvPr id="8" name="Picture 7" descr="An aerial photo of a highway construction project.">
            <a:extLst>
              <a:ext uri="{FF2B5EF4-FFF2-40B4-BE49-F238E27FC236}">
                <a16:creationId xmlns:a16="http://schemas.microsoft.com/office/drawing/2014/main" id="{9CEBA2EE-283C-0E6A-979C-D182B6E32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914" y="1560876"/>
            <a:ext cx="3820886" cy="2861933"/>
          </a:xfrm>
          <a:prstGeom prst="rect">
            <a:avLst/>
          </a:prstGeom>
        </p:spPr>
      </p:pic>
      <p:pic>
        <p:nvPicPr>
          <p:cNvPr id="6" name="Picture 5" descr="A group of officials cut the ribbon on an interstate project.">
            <a:extLst>
              <a:ext uri="{FF2B5EF4-FFF2-40B4-BE49-F238E27FC236}">
                <a16:creationId xmlns:a16="http://schemas.microsoft.com/office/drawing/2014/main" id="{DF04807B-92F2-1435-B3C3-551DCF002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371" y="4163776"/>
            <a:ext cx="3696956" cy="2464036"/>
          </a:xfrm>
          <a:prstGeom prst="rect">
            <a:avLst/>
          </a:prstGeom>
        </p:spPr>
      </p:pic>
      <p:sp>
        <p:nvSpPr>
          <p:cNvPr id="12" name="Rectangle 11">
            <a:extLst>
              <a:ext uri="{FF2B5EF4-FFF2-40B4-BE49-F238E27FC236}">
                <a16:creationId xmlns:a16="http://schemas.microsoft.com/office/drawing/2014/main" id="{DA8D11C8-2522-2BF8-19AD-BB93D24967BC}"/>
              </a:ext>
              <a:ext uri="{C183D7F6-B498-43B3-948B-1728B52AA6E4}">
                <adec:decorative xmlns:adec="http://schemas.microsoft.com/office/drawing/2017/decorative" val="1"/>
              </a:ext>
            </a:extLst>
          </p:cNvPr>
          <p:cNvSpPr/>
          <p:nvPr/>
        </p:nvSpPr>
        <p:spPr>
          <a:xfrm>
            <a:off x="7391400" y="1439123"/>
            <a:ext cx="3820886" cy="2846407"/>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C05380C-57DE-DF31-9A03-0CFF8EA30E5B}"/>
              </a:ext>
            </a:extLst>
          </p:cNvPr>
          <p:cNvSpPr txBox="1">
            <a:spLocks/>
          </p:cNvSpPr>
          <p:nvPr/>
        </p:nvSpPr>
        <p:spPr>
          <a:xfrm>
            <a:off x="484412" y="5851524"/>
            <a:ext cx="10515600" cy="776288"/>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THANK YOU!</a:t>
            </a:r>
          </a:p>
        </p:txBody>
      </p:sp>
    </p:spTree>
    <p:extLst>
      <p:ext uri="{BB962C8B-B14F-4D97-AF65-F5344CB8AC3E}">
        <p14:creationId xmlns:p14="http://schemas.microsoft.com/office/powerpoint/2010/main" val="68430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enn diagram of the overlap between poor bridges and weight restricted bridges. "/>
          <p:cNvPicPr>
            <a:picLocks noChangeAspect="1" noChangeArrowheads="1"/>
          </p:cNvPicPr>
          <p:nvPr/>
        </p:nvPicPr>
        <p:blipFill rotWithShape="1">
          <a:blip r:embed="rId3">
            <a:extLst>
              <a:ext uri="{28A0092B-C50C-407E-A947-70E740481C1C}">
                <a14:useLocalDpi xmlns:a14="http://schemas.microsoft.com/office/drawing/2010/main" val="0"/>
              </a:ext>
            </a:extLst>
          </a:blip>
          <a:srcRect t="14313" b="11273"/>
          <a:stretch/>
        </p:blipFill>
        <p:spPr bwMode="auto">
          <a:xfrm>
            <a:off x="2011680" y="1737360"/>
            <a:ext cx="7641422"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80160" y="457200"/>
            <a:ext cx="7589520" cy="731520"/>
          </a:xfrm>
          <a:prstGeom prst="rect">
            <a:avLst/>
          </a:prstGeom>
          <a:noFill/>
        </p:spPr>
        <p:txBody>
          <a:bodyPr wrap="square" rtlCol="0">
            <a:spAutoFit/>
          </a:bodyPr>
          <a:lstStyle/>
          <a:p>
            <a:r>
              <a:rPr lang="en-US" sz="3600" b="1">
                <a:latin typeface="+mj-lt"/>
              </a:rPr>
              <a:t>Poor &amp; Weight-Restricted Bridges</a:t>
            </a:r>
          </a:p>
        </p:txBody>
      </p:sp>
      <p:sp>
        <p:nvSpPr>
          <p:cNvPr id="15" name="Rectangle 14"/>
          <p:cNvSpPr/>
          <p:nvPr/>
        </p:nvSpPr>
        <p:spPr>
          <a:xfrm>
            <a:off x="2831482" y="2514600"/>
            <a:ext cx="2292316" cy="1077218"/>
          </a:xfrm>
          <a:prstGeom prst="rect">
            <a:avLst/>
          </a:prstGeom>
        </p:spPr>
        <p:txBody>
          <a:bodyPr wrap="square">
            <a:spAutoFit/>
          </a:bodyPr>
          <a:lstStyle/>
          <a:p>
            <a:pPr algn="ctr"/>
            <a:r>
              <a:rPr lang="en-US" sz="3200" b="1">
                <a:solidFill>
                  <a:schemeClr val="bg1"/>
                </a:solidFill>
              </a:rPr>
              <a:t>752 POOR BRIDGES</a:t>
            </a:r>
          </a:p>
        </p:txBody>
      </p:sp>
      <p:sp>
        <p:nvSpPr>
          <p:cNvPr id="20" name="Rectangle 19"/>
          <p:cNvSpPr/>
          <p:nvPr/>
        </p:nvSpPr>
        <p:spPr>
          <a:xfrm>
            <a:off x="5832391" y="2044005"/>
            <a:ext cx="2637011" cy="1384995"/>
          </a:xfrm>
          <a:prstGeom prst="rect">
            <a:avLst/>
          </a:prstGeom>
        </p:spPr>
        <p:txBody>
          <a:bodyPr wrap="square">
            <a:spAutoFit/>
          </a:bodyPr>
          <a:lstStyle/>
          <a:p>
            <a:pPr algn="ctr"/>
            <a:r>
              <a:rPr lang="en-US" sz="2800" b="1">
                <a:solidFill>
                  <a:schemeClr val="bg1"/>
                </a:solidFill>
              </a:rPr>
              <a:t>825 WEIGHT RESTRICTED BRIDGES</a:t>
            </a:r>
          </a:p>
        </p:txBody>
      </p:sp>
      <p:sp>
        <p:nvSpPr>
          <p:cNvPr id="21" name="Rectangle 20"/>
          <p:cNvSpPr/>
          <p:nvPr/>
        </p:nvSpPr>
        <p:spPr>
          <a:xfrm>
            <a:off x="4741027" y="3591818"/>
            <a:ext cx="1202573" cy="954107"/>
          </a:xfrm>
          <a:prstGeom prst="rect">
            <a:avLst/>
          </a:prstGeom>
        </p:spPr>
        <p:txBody>
          <a:bodyPr wrap="none">
            <a:spAutoFit/>
          </a:bodyPr>
          <a:lstStyle/>
          <a:p>
            <a:pPr algn="ctr"/>
            <a:r>
              <a:rPr lang="en-US" sz="2800" b="1">
                <a:solidFill>
                  <a:schemeClr val="bg1"/>
                </a:solidFill>
              </a:rPr>
              <a:t>249</a:t>
            </a:r>
          </a:p>
          <a:p>
            <a:pPr algn="ctr"/>
            <a:r>
              <a:rPr lang="en-US" sz="2800" b="1">
                <a:solidFill>
                  <a:schemeClr val="bg1"/>
                </a:solidFill>
              </a:rPr>
              <a:t>BOTH</a:t>
            </a:r>
          </a:p>
        </p:txBody>
      </p:sp>
    </p:spTree>
    <p:extLst>
      <p:ext uri="{BB962C8B-B14F-4D97-AF65-F5344CB8AC3E}">
        <p14:creationId xmlns:p14="http://schemas.microsoft.com/office/powerpoint/2010/main" val="6056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Missouri indicating the location of Missouri's 209 Major Bridges. ">
            <a:extLst>
              <a:ext uri="{FF2B5EF4-FFF2-40B4-BE49-F238E27FC236}">
                <a16:creationId xmlns:a16="http://schemas.microsoft.com/office/drawing/2014/main" id="{AB8D9F62-C84D-98FB-AF10-EE6444EC5BBB}"/>
              </a:ext>
            </a:extLst>
          </p:cNvPr>
          <p:cNvPicPr>
            <a:picLocks noChangeAspect="1"/>
          </p:cNvPicPr>
          <p:nvPr/>
        </p:nvPicPr>
        <p:blipFill>
          <a:blip r:embed="rId3"/>
          <a:srcRect l="6123" t="1666" r="2605" b="1666"/>
          <a:stretch>
            <a:fillRect/>
          </a:stretch>
        </p:blipFill>
        <p:spPr>
          <a:xfrm>
            <a:off x="546100" y="114300"/>
            <a:ext cx="8140700" cy="6629400"/>
          </a:xfrm>
          <a:prstGeom prst="rect">
            <a:avLst/>
          </a:prstGeom>
        </p:spPr>
      </p:pic>
      <p:sp>
        <p:nvSpPr>
          <p:cNvPr id="4" name="TextBox 3">
            <a:extLst>
              <a:ext uri="{FF2B5EF4-FFF2-40B4-BE49-F238E27FC236}">
                <a16:creationId xmlns:a16="http://schemas.microsoft.com/office/drawing/2014/main" id="{7480459F-AFE9-44A7-96E0-865004C0EB4D}"/>
              </a:ext>
            </a:extLst>
          </p:cNvPr>
          <p:cNvSpPr txBox="1"/>
          <p:nvPr/>
        </p:nvSpPr>
        <p:spPr>
          <a:xfrm>
            <a:off x="8046720" y="2783840"/>
            <a:ext cx="3078480" cy="523220"/>
          </a:xfrm>
          <a:prstGeom prst="rect">
            <a:avLst/>
          </a:prstGeom>
          <a:noFill/>
        </p:spPr>
        <p:txBody>
          <a:bodyPr wrap="square" rtlCol="0">
            <a:spAutoFit/>
          </a:bodyPr>
          <a:lstStyle/>
          <a:p>
            <a:r>
              <a:rPr lang="en-US" sz="2800"/>
              <a:t>209 Major Bridges</a:t>
            </a:r>
          </a:p>
        </p:txBody>
      </p:sp>
      <p:sp>
        <p:nvSpPr>
          <p:cNvPr id="2" name="Rectangle 1">
            <a:extLst>
              <a:ext uri="{FF2B5EF4-FFF2-40B4-BE49-F238E27FC236}">
                <a16:creationId xmlns:a16="http://schemas.microsoft.com/office/drawing/2014/main" id="{9474C4E3-9073-2961-3747-DD1246CFA710}"/>
              </a:ext>
              <a:ext uri="{C183D7F6-B498-43B3-948B-1728B52AA6E4}">
                <adec:decorative xmlns:adec="http://schemas.microsoft.com/office/drawing/2017/decorative" val="1"/>
              </a:ext>
            </a:extLst>
          </p:cNvPr>
          <p:cNvSpPr/>
          <p:nvPr/>
        </p:nvSpPr>
        <p:spPr>
          <a:xfrm>
            <a:off x="6197600" y="711200"/>
            <a:ext cx="2311400" cy="673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52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4DC38-34B4-18EE-D584-B888AC968D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664DB0-6A8E-0FB0-F740-13C0F463EFEF}"/>
              </a:ext>
            </a:extLst>
          </p:cNvPr>
          <p:cNvSpPr>
            <a:spLocks noGrp="1"/>
          </p:cNvSpPr>
          <p:nvPr>
            <p:ph type="title"/>
          </p:nvPr>
        </p:nvSpPr>
        <p:spPr>
          <a:xfrm>
            <a:off x="164841" y="206830"/>
            <a:ext cx="9753600" cy="1154097"/>
          </a:xfrm>
        </p:spPr>
        <p:txBody>
          <a:bodyPr anchor="t"/>
          <a:lstStyle/>
          <a:p>
            <a:pPr algn="l"/>
            <a:r>
              <a:rPr lang="en-US"/>
              <a:t>Map of the Anticipated Bridge </a:t>
            </a:r>
            <a:br>
              <a:rPr lang="en-US"/>
            </a:br>
            <a:r>
              <a:rPr lang="en-US"/>
              <a:t>Project Locations FY 2027 and 2028</a:t>
            </a:r>
          </a:p>
        </p:txBody>
      </p:sp>
      <p:pic>
        <p:nvPicPr>
          <p:cNvPr id="9" name="Picture 8" descr="Map of Bridge Work locations throughout Missouri labeled by category of work for Fiscal years 2027 and 2028">
            <a:extLst>
              <a:ext uri="{FF2B5EF4-FFF2-40B4-BE49-F238E27FC236}">
                <a16:creationId xmlns:a16="http://schemas.microsoft.com/office/drawing/2014/main" id="{32ECE0AB-A53D-6DA3-07BD-EBC2A2EA71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4709" y="1433044"/>
            <a:ext cx="5847263" cy="5146866"/>
          </a:xfrm>
          <a:prstGeom prst="rect">
            <a:avLst/>
          </a:prstGeom>
        </p:spPr>
      </p:pic>
      <p:sp>
        <p:nvSpPr>
          <p:cNvPr id="2" name="TextBox 1">
            <a:extLst>
              <a:ext uri="{FF2B5EF4-FFF2-40B4-BE49-F238E27FC236}">
                <a16:creationId xmlns:a16="http://schemas.microsoft.com/office/drawing/2014/main" id="{F4E4BB78-CD60-5A3C-1966-330AC29143A9}"/>
              </a:ext>
            </a:extLst>
          </p:cNvPr>
          <p:cNvSpPr txBox="1"/>
          <p:nvPr/>
        </p:nvSpPr>
        <p:spPr>
          <a:xfrm>
            <a:off x="186267" y="6395244"/>
            <a:ext cx="4822859" cy="369332"/>
          </a:xfrm>
          <a:prstGeom prst="rect">
            <a:avLst/>
          </a:prstGeom>
          <a:solidFill>
            <a:schemeClr val="bg1"/>
          </a:solidFill>
        </p:spPr>
        <p:txBody>
          <a:bodyPr wrap="none" rtlCol="0">
            <a:spAutoFit/>
          </a:bodyPr>
          <a:lstStyle/>
          <a:p>
            <a:r>
              <a:rPr lang="en-US"/>
              <a:t>*Note: Tentative listing is subject to change.  </a:t>
            </a:r>
          </a:p>
        </p:txBody>
      </p:sp>
      <p:pic>
        <p:nvPicPr>
          <p:cNvPr id="11" name="Picture 10">
            <a:extLst>
              <a:ext uri="{FF2B5EF4-FFF2-40B4-BE49-F238E27FC236}">
                <a16:creationId xmlns:a16="http://schemas.microsoft.com/office/drawing/2014/main" id="{BC4167D9-6FF0-40EA-3CAB-C7F1E128C3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59070" y="1846134"/>
            <a:ext cx="2971344" cy="2414217"/>
          </a:xfrm>
          <a:prstGeom prst="rect">
            <a:avLst/>
          </a:prstGeom>
        </p:spPr>
      </p:pic>
    </p:spTree>
    <p:extLst>
      <p:ext uri="{BB962C8B-B14F-4D97-AF65-F5344CB8AC3E}">
        <p14:creationId xmlns:p14="http://schemas.microsoft.com/office/powerpoint/2010/main" val="1806949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3EE24-90BE-3BEF-AB2D-0AC98708DF2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A183226-DCCE-3B97-4F88-CA5CE69FF767}"/>
              </a:ext>
            </a:extLst>
          </p:cNvPr>
          <p:cNvSpPr>
            <a:spLocks noGrp="1"/>
          </p:cNvSpPr>
          <p:nvPr>
            <p:ph type="ctrTitle"/>
          </p:nvPr>
        </p:nvSpPr>
        <p:spPr>
          <a:xfrm>
            <a:off x="406400" y="609600"/>
            <a:ext cx="8432800" cy="759976"/>
          </a:xfrm>
        </p:spPr>
        <p:txBody>
          <a:bodyPr/>
          <a:lstStyle/>
          <a:p>
            <a:r>
              <a:rPr lang="en-US"/>
              <a:t>Tentative 2027 Bridge Quantities</a:t>
            </a:r>
          </a:p>
        </p:txBody>
      </p:sp>
      <p:sp>
        <p:nvSpPr>
          <p:cNvPr id="7" name="TextBox 6">
            <a:extLst>
              <a:ext uri="{FF2B5EF4-FFF2-40B4-BE49-F238E27FC236}">
                <a16:creationId xmlns:a16="http://schemas.microsoft.com/office/drawing/2014/main" id="{5351C26C-6883-7ADB-D969-FDA4F5D96C4B}"/>
              </a:ext>
            </a:extLst>
          </p:cNvPr>
          <p:cNvSpPr txBox="1"/>
          <p:nvPr/>
        </p:nvSpPr>
        <p:spPr>
          <a:xfrm>
            <a:off x="508000" y="6434051"/>
            <a:ext cx="8665183" cy="369332"/>
          </a:xfrm>
          <a:prstGeom prst="rect">
            <a:avLst/>
          </a:prstGeom>
          <a:noFill/>
        </p:spPr>
        <p:txBody>
          <a:bodyPr wrap="square" rtlCol="0">
            <a:spAutoFit/>
          </a:bodyPr>
          <a:lstStyle/>
          <a:p>
            <a:r>
              <a:rPr lang="en-US"/>
              <a:t>*Tentative quantities based upon initial engineering and are subject to change. </a:t>
            </a:r>
          </a:p>
        </p:txBody>
      </p:sp>
      <p:sp>
        <p:nvSpPr>
          <p:cNvPr id="2" name="TextBox 1">
            <a:extLst>
              <a:ext uri="{FF2B5EF4-FFF2-40B4-BE49-F238E27FC236}">
                <a16:creationId xmlns:a16="http://schemas.microsoft.com/office/drawing/2014/main" id="{379F542F-899E-C742-984E-202A08EA18BC}"/>
              </a:ext>
            </a:extLst>
          </p:cNvPr>
          <p:cNvSpPr txBox="1"/>
          <p:nvPr/>
        </p:nvSpPr>
        <p:spPr>
          <a:xfrm>
            <a:off x="731520" y="5303758"/>
            <a:ext cx="8820727" cy="369332"/>
          </a:xfrm>
          <a:prstGeom prst="rect">
            <a:avLst/>
          </a:prstGeom>
          <a:noFill/>
        </p:spPr>
        <p:txBody>
          <a:bodyPr wrap="square" lIns="91440" tIns="45720" rIns="91440" bIns="45720" rtlCol="0" anchor="t">
            <a:spAutoFit/>
          </a:bodyPr>
          <a:lstStyle/>
          <a:p>
            <a:r>
              <a:rPr lang="en-US"/>
              <a:t>Note: Includes 32 Major Bridges.</a:t>
            </a:r>
          </a:p>
        </p:txBody>
      </p:sp>
      <p:graphicFrame>
        <p:nvGraphicFramePr>
          <p:cNvPr id="3" name="Table 2">
            <a:extLst>
              <a:ext uri="{FF2B5EF4-FFF2-40B4-BE49-F238E27FC236}">
                <a16:creationId xmlns:a16="http://schemas.microsoft.com/office/drawing/2014/main" id="{B8F5C58C-F5DF-1CA9-4A47-9DC6787DCC62}"/>
              </a:ext>
            </a:extLst>
          </p:cNvPr>
          <p:cNvGraphicFramePr>
            <a:graphicFrameLocks noGrp="1"/>
          </p:cNvGraphicFramePr>
          <p:nvPr>
            <p:extLst>
              <p:ext uri="{D42A27DB-BD31-4B8C-83A1-F6EECF244321}">
                <p14:modId xmlns:p14="http://schemas.microsoft.com/office/powerpoint/2010/main" val="2563381080"/>
              </p:ext>
            </p:extLst>
          </p:nvPr>
        </p:nvGraphicFramePr>
        <p:xfrm>
          <a:off x="640080" y="1600200"/>
          <a:ext cx="10511970" cy="3657600"/>
        </p:xfrm>
        <a:graphic>
          <a:graphicData uri="http://schemas.openxmlformats.org/drawingml/2006/table">
            <a:tbl>
              <a:tblPr firstRow="1" bandRow="1">
                <a:tableStyleId>{5C22544A-7EE6-4342-B048-85BDC9FD1C3A}</a:tableStyleId>
              </a:tblPr>
              <a:tblGrid>
                <a:gridCol w="3784600">
                  <a:extLst>
                    <a:ext uri="{9D8B030D-6E8A-4147-A177-3AD203B41FA5}">
                      <a16:colId xmlns:a16="http://schemas.microsoft.com/office/drawing/2014/main" val="1016544677"/>
                    </a:ext>
                  </a:extLst>
                </a:gridCol>
                <a:gridCol w="3223380">
                  <a:extLst>
                    <a:ext uri="{9D8B030D-6E8A-4147-A177-3AD203B41FA5}">
                      <a16:colId xmlns:a16="http://schemas.microsoft.com/office/drawing/2014/main" val="910879593"/>
                    </a:ext>
                  </a:extLst>
                </a:gridCol>
                <a:gridCol w="3503990">
                  <a:extLst>
                    <a:ext uri="{9D8B030D-6E8A-4147-A177-3AD203B41FA5}">
                      <a16:colId xmlns:a16="http://schemas.microsoft.com/office/drawing/2014/main" val="3540110354"/>
                    </a:ext>
                  </a:extLst>
                </a:gridCol>
              </a:tblGrid>
              <a:tr h="370840">
                <a:tc>
                  <a:txBody>
                    <a:bodyPr/>
                    <a:lstStyle/>
                    <a:p>
                      <a:r>
                        <a:rPr lang="en-US" sz="2400"/>
                        <a:t>2027</a:t>
                      </a:r>
                    </a:p>
                  </a:txBody>
                  <a:tcPr/>
                </a:tc>
                <a:tc>
                  <a:txBody>
                    <a:bodyPr/>
                    <a:lstStyle/>
                    <a:p>
                      <a:r>
                        <a:rPr lang="en-US" sz="2400"/>
                        <a:t>Number of Bridges</a:t>
                      </a:r>
                    </a:p>
                  </a:txBody>
                  <a:tcPr/>
                </a:tc>
                <a:tc>
                  <a:txBody>
                    <a:bodyPr/>
                    <a:lstStyle/>
                    <a:p>
                      <a:r>
                        <a:rPr lang="en-US" sz="2400"/>
                        <a:t>Sq. Ft. Bridge Deck</a:t>
                      </a:r>
                    </a:p>
                  </a:txBody>
                  <a:tcPr/>
                </a:tc>
                <a:extLst>
                  <a:ext uri="{0D108BD9-81ED-4DB2-BD59-A6C34878D82A}">
                    <a16:rowId xmlns:a16="http://schemas.microsoft.com/office/drawing/2014/main" val="355184252"/>
                  </a:ext>
                </a:extLst>
              </a:tr>
              <a:tr h="370840">
                <a:tc>
                  <a:txBody>
                    <a:bodyPr/>
                    <a:lstStyle/>
                    <a:p>
                      <a:r>
                        <a:rPr lang="en-US" sz="2400"/>
                        <a:t>Miscellaneous</a:t>
                      </a:r>
                    </a:p>
                  </a:txBody>
                  <a:tcPr/>
                </a:tc>
                <a:tc>
                  <a:txBody>
                    <a:bodyPr/>
                    <a:lstStyle/>
                    <a:p>
                      <a:r>
                        <a:rPr lang="en-US" sz="2400"/>
                        <a:t>38</a:t>
                      </a:r>
                    </a:p>
                  </a:txBody>
                  <a:tcPr/>
                </a:tc>
                <a:tc>
                  <a:txBody>
                    <a:bodyPr/>
                    <a:lstStyle/>
                    <a:p>
                      <a:r>
                        <a:rPr lang="en-US" sz="2400"/>
                        <a:t>809,185</a:t>
                      </a:r>
                    </a:p>
                  </a:txBody>
                  <a:tcPr/>
                </a:tc>
                <a:extLst>
                  <a:ext uri="{0D108BD9-81ED-4DB2-BD59-A6C34878D82A}">
                    <a16:rowId xmlns:a16="http://schemas.microsoft.com/office/drawing/2014/main" val="3269284708"/>
                  </a:ext>
                </a:extLst>
              </a:tr>
              <a:tr h="370840">
                <a:tc>
                  <a:txBody>
                    <a:bodyPr/>
                    <a:lstStyle/>
                    <a:p>
                      <a:r>
                        <a:rPr lang="en-US" sz="2400"/>
                        <a:t>Preventative Maintenance</a:t>
                      </a:r>
                    </a:p>
                  </a:txBody>
                  <a:tcPr/>
                </a:tc>
                <a:tc>
                  <a:txBody>
                    <a:bodyPr/>
                    <a:lstStyle/>
                    <a:p>
                      <a:r>
                        <a:rPr lang="en-US" sz="2400"/>
                        <a:t>114</a:t>
                      </a:r>
                    </a:p>
                  </a:txBody>
                  <a:tcPr/>
                </a:tc>
                <a:tc>
                  <a:txBody>
                    <a:bodyPr/>
                    <a:lstStyle/>
                    <a:p>
                      <a:r>
                        <a:rPr lang="en-US" sz="2400"/>
                        <a:t>2,807,889</a:t>
                      </a:r>
                    </a:p>
                  </a:txBody>
                  <a:tcPr/>
                </a:tc>
                <a:extLst>
                  <a:ext uri="{0D108BD9-81ED-4DB2-BD59-A6C34878D82A}">
                    <a16:rowId xmlns:a16="http://schemas.microsoft.com/office/drawing/2014/main" val="2979623602"/>
                  </a:ext>
                </a:extLst>
              </a:tr>
              <a:tr h="370840">
                <a:tc>
                  <a:txBody>
                    <a:bodyPr/>
                    <a:lstStyle/>
                    <a:p>
                      <a:r>
                        <a:rPr lang="en-US" sz="2400"/>
                        <a:t>Redeck</a:t>
                      </a:r>
                    </a:p>
                  </a:txBody>
                  <a:tcPr/>
                </a:tc>
                <a:tc>
                  <a:txBody>
                    <a:bodyPr/>
                    <a:lstStyle/>
                    <a:p>
                      <a:r>
                        <a:rPr lang="en-US" sz="2400"/>
                        <a:t>32</a:t>
                      </a:r>
                    </a:p>
                  </a:txBody>
                  <a:tcPr/>
                </a:tc>
                <a:tc>
                  <a:txBody>
                    <a:bodyPr/>
                    <a:lstStyle/>
                    <a:p>
                      <a:r>
                        <a:rPr lang="en-US" sz="2400"/>
                        <a:t>183,320</a:t>
                      </a:r>
                    </a:p>
                  </a:txBody>
                  <a:tcPr/>
                </a:tc>
                <a:extLst>
                  <a:ext uri="{0D108BD9-81ED-4DB2-BD59-A6C34878D82A}">
                    <a16:rowId xmlns:a16="http://schemas.microsoft.com/office/drawing/2014/main" val="2724235215"/>
                  </a:ext>
                </a:extLst>
              </a:tr>
              <a:tr h="370840">
                <a:tc>
                  <a:txBody>
                    <a:bodyPr/>
                    <a:lstStyle/>
                    <a:p>
                      <a:r>
                        <a:rPr lang="en-US" sz="2400"/>
                        <a:t>Rehab</a:t>
                      </a:r>
                    </a:p>
                  </a:txBody>
                  <a:tcPr/>
                </a:tc>
                <a:tc>
                  <a:txBody>
                    <a:bodyPr/>
                    <a:lstStyle/>
                    <a:p>
                      <a:r>
                        <a:rPr lang="en-US" sz="2400"/>
                        <a:t>116</a:t>
                      </a:r>
                    </a:p>
                  </a:txBody>
                  <a:tcPr/>
                </a:tc>
                <a:tc>
                  <a:txBody>
                    <a:bodyPr/>
                    <a:lstStyle/>
                    <a:p>
                      <a:r>
                        <a:rPr lang="en-US" sz="2400"/>
                        <a:t>2,085,045</a:t>
                      </a:r>
                    </a:p>
                  </a:txBody>
                  <a:tcPr/>
                </a:tc>
                <a:extLst>
                  <a:ext uri="{0D108BD9-81ED-4DB2-BD59-A6C34878D82A}">
                    <a16:rowId xmlns:a16="http://schemas.microsoft.com/office/drawing/2014/main" val="3155411702"/>
                  </a:ext>
                </a:extLst>
              </a:tr>
              <a:tr h="370840">
                <a:tc>
                  <a:txBody>
                    <a:bodyPr/>
                    <a:lstStyle/>
                    <a:p>
                      <a:r>
                        <a:rPr lang="en-US" sz="2400"/>
                        <a:t>Repaint</a:t>
                      </a:r>
                    </a:p>
                  </a:txBody>
                  <a:tcPr/>
                </a:tc>
                <a:tc>
                  <a:txBody>
                    <a:bodyPr/>
                    <a:lstStyle/>
                    <a:p>
                      <a:r>
                        <a:rPr lang="en-US" sz="2400"/>
                        <a:t>34</a:t>
                      </a:r>
                    </a:p>
                  </a:txBody>
                  <a:tcPr/>
                </a:tc>
                <a:tc>
                  <a:txBody>
                    <a:bodyPr/>
                    <a:lstStyle/>
                    <a:p>
                      <a:r>
                        <a:rPr lang="en-US" sz="2400"/>
                        <a:t>1,081,287</a:t>
                      </a:r>
                    </a:p>
                  </a:txBody>
                  <a:tcPr/>
                </a:tc>
                <a:extLst>
                  <a:ext uri="{0D108BD9-81ED-4DB2-BD59-A6C34878D82A}">
                    <a16:rowId xmlns:a16="http://schemas.microsoft.com/office/drawing/2014/main" val="285228306"/>
                  </a:ext>
                </a:extLst>
              </a:tr>
              <a:tr h="370840">
                <a:tc>
                  <a:txBody>
                    <a:bodyPr/>
                    <a:lstStyle/>
                    <a:p>
                      <a:r>
                        <a:rPr lang="en-US" sz="2400"/>
                        <a:t>Replacement</a:t>
                      </a:r>
                    </a:p>
                  </a:txBody>
                  <a:tcPr/>
                </a:tc>
                <a:tc>
                  <a:txBody>
                    <a:bodyPr/>
                    <a:lstStyle/>
                    <a:p>
                      <a:r>
                        <a:rPr lang="en-US" sz="2400"/>
                        <a:t>72</a:t>
                      </a:r>
                    </a:p>
                  </a:txBody>
                  <a:tcPr/>
                </a:tc>
                <a:tc>
                  <a:txBody>
                    <a:bodyPr/>
                    <a:lstStyle/>
                    <a:p>
                      <a:r>
                        <a:rPr lang="en-US" sz="2400"/>
                        <a:t>568,313</a:t>
                      </a:r>
                    </a:p>
                  </a:txBody>
                  <a:tcPr/>
                </a:tc>
                <a:extLst>
                  <a:ext uri="{0D108BD9-81ED-4DB2-BD59-A6C34878D82A}">
                    <a16:rowId xmlns:a16="http://schemas.microsoft.com/office/drawing/2014/main" val="733605321"/>
                  </a:ext>
                </a:extLst>
              </a:tr>
              <a:tr h="370840">
                <a:tc>
                  <a:txBody>
                    <a:bodyPr/>
                    <a:lstStyle/>
                    <a:p>
                      <a:r>
                        <a:rPr lang="en-US" sz="2400">
                          <a:solidFill>
                            <a:schemeClr val="bg1"/>
                          </a:solidFill>
                        </a:rPr>
                        <a:t>Total</a:t>
                      </a:r>
                    </a:p>
                  </a:txBody>
                  <a:tcPr>
                    <a:solidFill>
                      <a:schemeClr val="accent1"/>
                    </a:solidFill>
                  </a:tcPr>
                </a:tc>
                <a:tc>
                  <a:txBody>
                    <a:bodyPr/>
                    <a:lstStyle/>
                    <a:p>
                      <a:r>
                        <a:rPr lang="en-US" sz="2400">
                          <a:solidFill>
                            <a:schemeClr val="bg1"/>
                          </a:solidFill>
                        </a:rPr>
                        <a:t>406</a:t>
                      </a:r>
                    </a:p>
                  </a:txBody>
                  <a:tcPr>
                    <a:solidFill>
                      <a:schemeClr val="accent1"/>
                    </a:solidFill>
                  </a:tcPr>
                </a:tc>
                <a:tc>
                  <a:txBody>
                    <a:bodyPr/>
                    <a:lstStyle/>
                    <a:p>
                      <a:r>
                        <a:rPr lang="en-US" sz="2400">
                          <a:solidFill>
                            <a:schemeClr val="bg1"/>
                          </a:solidFill>
                        </a:rPr>
                        <a:t>7,535,039</a:t>
                      </a:r>
                    </a:p>
                  </a:txBody>
                  <a:tcPr>
                    <a:solidFill>
                      <a:schemeClr val="accent1"/>
                    </a:solidFill>
                  </a:tcPr>
                </a:tc>
                <a:extLst>
                  <a:ext uri="{0D108BD9-81ED-4DB2-BD59-A6C34878D82A}">
                    <a16:rowId xmlns:a16="http://schemas.microsoft.com/office/drawing/2014/main" val="2886664997"/>
                  </a:ext>
                </a:extLst>
              </a:tr>
            </a:tbl>
          </a:graphicData>
        </a:graphic>
      </p:graphicFrame>
    </p:spTree>
    <p:extLst>
      <p:ext uri="{BB962C8B-B14F-4D97-AF65-F5344CB8AC3E}">
        <p14:creationId xmlns:p14="http://schemas.microsoft.com/office/powerpoint/2010/main" val="3141792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2D90-00DE-A4D3-9541-88849ABC2D5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5735E52-8102-4E96-CD43-BA55B35FBAA9}"/>
              </a:ext>
            </a:extLst>
          </p:cNvPr>
          <p:cNvSpPr>
            <a:spLocks noGrp="1"/>
          </p:cNvSpPr>
          <p:nvPr>
            <p:ph type="ctrTitle"/>
          </p:nvPr>
        </p:nvSpPr>
        <p:spPr>
          <a:xfrm>
            <a:off x="406400" y="609600"/>
            <a:ext cx="8432800" cy="759976"/>
          </a:xfrm>
        </p:spPr>
        <p:txBody>
          <a:bodyPr/>
          <a:lstStyle/>
          <a:p>
            <a:r>
              <a:rPr lang="en-US"/>
              <a:t>Tentative 2028 Bridge Quantities</a:t>
            </a:r>
          </a:p>
        </p:txBody>
      </p:sp>
      <p:sp>
        <p:nvSpPr>
          <p:cNvPr id="2" name="TextBox 1">
            <a:extLst>
              <a:ext uri="{FF2B5EF4-FFF2-40B4-BE49-F238E27FC236}">
                <a16:creationId xmlns:a16="http://schemas.microsoft.com/office/drawing/2014/main" id="{42FC6DF6-C117-DF68-E16E-6E3D70B11D77}"/>
              </a:ext>
            </a:extLst>
          </p:cNvPr>
          <p:cNvSpPr txBox="1"/>
          <p:nvPr/>
        </p:nvSpPr>
        <p:spPr>
          <a:xfrm>
            <a:off x="508000" y="6434051"/>
            <a:ext cx="8665183" cy="369332"/>
          </a:xfrm>
          <a:prstGeom prst="rect">
            <a:avLst/>
          </a:prstGeom>
          <a:noFill/>
        </p:spPr>
        <p:txBody>
          <a:bodyPr wrap="square" rtlCol="0">
            <a:spAutoFit/>
          </a:bodyPr>
          <a:lstStyle/>
          <a:p>
            <a:r>
              <a:rPr lang="en-US"/>
              <a:t>*Tentative quantities based upon initial engineering and are subject to change. </a:t>
            </a:r>
          </a:p>
        </p:txBody>
      </p:sp>
      <p:sp>
        <p:nvSpPr>
          <p:cNvPr id="4" name="TextBox 3">
            <a:extLst>
              <a:ext uri="{FF2B5EF4-FFF2-40B4-BE49-F238E27FC236}">
                <a16:creationId xmlns:a16="http://schemas.microsoft.com/office/drawing/2014/main" id="{98DC90E4-3BE9-9170-584C-DDBA686F0639}"/>
              </a:ext>
            </a:extLst>
          </p:cNvPr>
          <p:cNvSpPr txBox="1"/>
          <p:nvPr/>
        </p:nvSpPr>
        <p:spPr>
          <a:xfrm>
            <a:off x="731520" y="5303520"/>
            <a:ext cx="8820727" cy="369332"/>
          </a:xfrm>
          <a:prstGeom prst="rect">
            <a:avLst/>
          </a:prstGeom>
          <a:noFill/>
        </p:spPr>
        <p:txBody>
          <a:bodyPr wrap="square" lIns="91440" tIns="45720" rIns="91440" bIns="45720" rtlCol="0" anchor="t">
            <a:spAutoFit/>
          </a:bodyPr>
          <a:lstStyle/>
          <a:p>
            <a:r>
              <a:rPr lang="en-US"/>
              <a:t>Note: Includes 32 Major Bridges.  </a:t>
            </a:r>
          </a:p>
        </p:txBody>
      </p:sp>
      <p:graphicFrame>
        <p:nvGraphicFramePr>
          <p:cNvPr id="3" name="Table 2">
            <a:extLst>
              <a:ext uri="{FF2B5EF4-FFF2-40B4-BE49-F238E27FC236}">
                <a16:creationId xmlns:a16="http://schemas.microsoft.com/office/drawing/2014/main" id="{3F8B0CD2-E297-304E-BC8E-6BC043519893}"/>
              </a:ext>
            </a:extLst>
          </p:cNvPr>
          <p:cNvGraphicFramePr>
            <a:graphicFrameLocks noGrp="1"/>
          </p:cNvGraphicFramePr>
          <p:nvPr>
            <p:extLst>
              <p:ext uri="{D42A27DB-BD31-4B8C-83A1-F6EECF244321}">
                <p14:modId xmlns:p14="http://schemas.microsoft.com/office/powerpoint/2010/main" val="3639842196"/>
              </p:ext>
            </p:extLst>
          </p:nvPr>
        </p:nvGraphicFramePr>
        <p:xfrm>
          <a:off x="640080" y="1600200"/>
          <a:ext cx="10511970" cy="3657600"/>
        </p:xfrm>
        <a:graphic>
          <a:graphicData uri="http://schemas.openxmlformats.org/drawingml/2006/table">
            <a:tbl>
              <a:tblPr firstRow="1" bandRow="1">
                <a:tableStyleId>{5C22544A-7EE6-4342-B048-85BDC9FD1C3A}</a:tableStyleId>
              </a:tblPr>
              <a:tblGrid>
                <a:gridCol w="3784600">
                  <a:extLst>
                    <a:ext uri="{9D8B030D-6E8A-4147-A177-3AD203B41FA5}">
                      <a16:colId xmlns:a16="http://schemas.microsoft.com/office/drawing/2014/main" val="1016544677"/>
                    </a:ext>
                  </a:extLst>
                </a:gridCol>
                <a:gridCol w="3223380">
                  <a:extLst>
                    <a:ext uri="{9D8B030D-6E8A-4147-A177-3AD203B41FA5}">
                      <a16:colId xmlns:a16="http://schemas.microsoft.com/office/drawing/2014/main" val="910879593"/>
                    </a:ext>
                  </a:extLst>
                </a:gridCol>
                <a:gridCol w="3503990">
                  <a:extLst>
                    <a:ext uri="{9D8B030D-6E8A-4147-A177-3AD203B41FA5}">
                      <a16:colId xmlns:a16="http://schemas.microsoft.com/office/drawing/2014/main" val="3540110354"/>
                    </a:ext>
                  </a:extLst>
                </a:gridCol>
              </a:tblGrid>
              <a:tr h="370840">
                <a:tc>
                  <a:txBody>
                    <a:bodyPr/>
                    <a:lstStyle/>
                    <a:p>
                      <a:r>
                        <a:rPr lang="en-US" sz="2400"/>
                        <a:t>2028</a:t>
                      </a:r>
                    </a:p>
                  </a:txBody>
                  <a:tcPr/>
                </a:tc>
                <a:tc>
                  <a:txBody>
                    <a:bodyPr/>
                    <a:lstStyle/>
                    <a:p>
                      <a:r>
                        <a:rPr lang="en-US" sz="2400"/>
                        <a:t>Number of Bridges</a:t>
                      </a:r>
                    </a:p>
                  </a:txBody>
                  <a:tcPr/>
                </a:tc>
                <a:tc>
                  <a:txBody>
                    <a:bodyPr/>
                    <a:lstStyle/>
                    <a:p>
                      <a:r>
                        <a:rPr lang="en-US" sz="2400"/>
                        <a:t>Sq. Ft. Bridge Deck</a:t>
                      </a:r>
                    </a:p>
                  </a:txBody>
                  <a:tcPr/>
                </a:tc>
                <a:extLst>
                  <a:ext uri="{0D108BD9-81ED-4DB2-BD59-A6C34878D82A}">
                    <a16:rowId xmlns:a16="http://schemas.microsoft.com/office/drawing/2014/main" val="355184252"/>
                  </a:ext>
                </a:extLst>
              </a:tr>
              <a:tr h="370840">
                <a:tc>
                  <a:txBody>
                    <a:bodyPr/>
                    <a:lstStyle/>
                    <a:p>
                      <a:r>
                        <a:rPr lang="en-US" sz="2400"/>
                        <a:t>Miscellaneous</a:t>
                      </a:r>
                    </a:p>
                  </a:txBody>
                  <a:tcPr/>
                </a:tc>
                <a:tc>
                  <a:txBody>
                    <a:bodyPr/>
                    <a:lstStyle/>
                    <a:p>
                      <a:r>
                        <a:rPr lang="en-US" sz="2400"/>
                        <a:t>31</a:t>
                      </a:r>
                    </a:p>
                  </a:txBody>
                  <a:tcPr/>
                </a:tc>
                <a:tc>
                  <a:txBody>
                    <a:bodyPr/>
                    <a:lstStyle/>
                    <a:p>
                      <a:r>
                        <a:rPr lang="en-US" sz="2400"/>
                        <a:t>471,039</a:t>
                      </a:r>
                    </a:p>
                  </a:txBody>
                  <a:tcPr/>
                </a:tc>
                <a:extLst>
                  <a:ext uri="{0D108BD9-81ED-4DB2-BD59-A6C34878D82A}">
                    <a16:rowId xmlns:a16="http://schemas.microsoft.com/office/drawing/2014/main" val="3269284708"/>
                  </a:ext>
                </a:extLst>
              </a:tr>
              <a:tr h="370840">
                <a:tc>
                  <a:txBody>
                    <a:bodyPr/>
                    <a:lstStyle/>
                    <a:p>
                      <a:r>
                        <a:rPr lang="en-US" sz="2400"/>
                        <a:t>Preventative Maintenance</a:t>
                      </a:r>
                    </a:p>
                  </a:txBody>
                  <a:tcPr/>
                </a:tc>
                <a:tc>
                  <a:txBody>
                    <a:bodyPr/>
                    <a:lstStyle/>
                    <a:p>
                      <a:r>
                        <a:rPr lang="en-US" sz="2400"/>
                        <a:t>22</a:t>
                      </a:r>
                    </a:p>
                  </a:txBody>
                  <a:tcPr/>
                </a:tc>
                <a:tc>
                  <a:txBody>
                    <a:bodyPr/>
                    <a:lstStyle/>
                    <a:p>
                      <a:r>
                        <a:rPr lang="en-US" sz="2400"/>
                        <a:t>3,982,874</a:t>
                      </a:r>
                    </a:p>
                  </a:txBody>
                  <a:tcPr/>
                </a:tc>
                <a:extLst>
                  <a:ext uri="{0D108BD9-81ED-4DB2-BD59-A6C34878D82A}">
                    <a16:rowId xmlns:a16="http://schemas.microsoft.com/office/drawing/2014/main" val="2979623602"/>
                  </a:ext>
                </a:extLst>
              </a:tr>
              <a:tr h="370840">
                <a:tc>
                  <a:txBody>
                    <a:bodyPr/>
                    <a:lstStyle/>
                    <a:p>
                      <a:r>
                        <a:rPr lang="en-US" sz="2400"/>
                        <a:t>Redeck</a:t>
                      </a:r>
                    </a:p>
                  </a:txBody>
                  <a:tcPr/>
                </a:tc>
                <a:tc>
                  <a:txBody>
                    <a:bodyPr/>
                    <a:lstStyle/>
                    <a:p>
                      <a:r>
                        <a:rPr lang="en-US" sz="2400"/>
                        <a:t>17</a:t>
                      </a:r>
                    </a:p>
                  </a:txBody>
                  <a:tcPr/>
                </a:tc>
                <a:tc>
                  <a:txBody>
                    <a:bodyPr/>
                    <a:lstStyle/>
                    <a:p>
                      <a:r>
                        <a:rPr lang="en-US" sz="2400"/>
                        <a:t>113,560</a:t>
                      </a:r>
                    </a:p>
                  </a:txBody>
                  <a:tcPr/>
                </a:tc>
                <a:extLst>
                  <a:ext uri="{0D108BD9-81ED-4DB2-BD59-A6C34878D82A}">
                    <a16:rowId xmlns:a16="http://schemas.microsoft.com/office/drawing/2014/main" val="2724235215"/>
                  </a:ext>
                </a:extLst>
              </a:tr>
              <a:tr h="370840">
                <a:tc>
                  <a:txBody>
                    <a:bodyPr/>
                    <a:lstStyle/>
                    <a:p>
                      <a:r>
                        <a:rPr lang="en-US" sz="2400"/>
                        <a:t>Rehab</a:t>
                      </a:r>
                    </a:p>
                  </a:txBody>
                  <a:tcPr/>
                </a:tc>
                <a:tc>
                  <a:txBody>
                    <a:bodyPr/>
                    <a:lstStyle/>
                    <a:p>
                      <a:r>
                        <a:rPr lang="en-US" sz="2400"/>
                        <a:t>44</a:t>
                      </a:r>
                    </a:p>
                  </a:txBody>
                  <a:tcPr/>
                </a:tc>
                <a:tc>
                  <a:txBody>
                    <a:bodyPr/>
                    <a:lstStyle/>
                    <a:p>
                      <a:r>
                        <a:rPr lang="en-US" sz="2400"/>
                        <a:t>2,187,386</a:t>
                      </a:r>
                    </a:p>
                  </a:txBody>
                  <a:tcPr/>
                </a:tc>
                <a:extLst>
                  <a:ext uri="{0D108BD9-81ED-4DB2-BD59-A6C34878D82A}">
                    <a16:rowId xmlns:a16="http://schemas.microsoft.com/office/drawing/2014/main" val="3155411702"/>
                  </a:ext>
                </a:extLst>
              </a:tr>
              <a:tr h="370840">
                <a:tc>
                  <a:txBody>
                    <a:bodyPr/>
                    <a:lstStyle/>
                    <a:p>
                      <a:r>
                        <a:rPr lang="en-US" sz="2400"/>
                        <a:t>Repaint</a:t>
                      </a:r>
                    </a:p>
                  </a:txBody>
                  <a:tcPr/>
                </a:tc>
                <a:tc>
                  <a:txBody>
                    <a:bodyPr/>
                    <a:lstStyle/>
                    <a:p>
                      <a:r>
                        <a:rPr lang="en-US" sz="2400"/>
                        <a:t>19</a:t>
                      </a:r>
                    </a:p>
                  </a:txBody>
                  <a:tcPr/>
                </a:tc>
                <a:tc>
                  <a:txBody>
                    <a:bodyPr/>
                    <a:lstStyle/>
                    <a:p>
                      <a:r>
                        <a:rPr lang="en-US" sz="2400"/>
                        <a:t>383,788</a:t>
                      </a:r>
                    </a:p>
                  </a:txBody>
                  <a:tcPr/>
                </a:tc>
                <a:extLst>
                  <a:ext uri="{0D108BD9-81ED-4DB2-BD59-A6C34878D82A}">
                    <a16:rowId xmlns:a16="http://schemas.microsoft.com/office/drawing/2014/main" val="285228306"/>
                  </a:ext>
                </a:extLst>
              </a:tr>
              <a:tr h="370840">
                <a:tc>
                  <a:txBody>
                    <a:bodyPr/>
                    <a:lstStyle/>
                    <a:p>
                      <a:r>
                        <a:rPr lang="en-US" sz="2400"/>
                        <a:t>Replacement</a:t>
                      </a:r>
                    </a:p>
                  </a:txBody>
                  <a:tcPr/>
                </a:tc>
                <a:tc>
                  <a:txBody>
                    <a:bodyPr/>
                    <a:lstStyle/>
                    <a:p>
                      <a:r>
                        <a:rPr lang="en-US" sz="2400"/>
                        <a:t>46</a:t>
                      </a:r>
                    </a:p>
                  </a:txBody>
                  <a:tcPr/>
                </a:tc>
                <a:tc>
                  <a:txBody>
                    <a:bodyPr/>
                    <a:lstStyle/>
                    <a:p>
                      <a:r>
                        <a:rPr lang="en-US" sz="2400"/>
                        <a:t>558,955</a:t>
                      </a:r>
                    </a:p>
                  </a:txBody>
                  <a:tcPr/>
                </a:tc>
                <a:extLst>
                  <a:ext uri="{0D108BD9-81ED-4DB2-BD59-A6C34878D82A}">
                    <a16:rowId xmlns:a16="http://schemas.microsoft.com/office/drawing/2014/main" val="733605321"/>
                  </a:ext>
                </a:extLst>
              </a:tr>
              <a:tr h="370840">
                <a:tc>
                  <a:txBody>
                    <a:bodyPr/>
                    <a:lstStyle/>
                    <a:p>
                      <a:r>
                        <a:rPr lang="en-US" sz="2400">
                          <a:solidFill>
                            <a:schemeClr val="bg1"/>
                          </a:solidFill>
                        </a:rPr>
                        <a:t>Total</a:t>
                      </a:r>
                    </a:p>
                  </a:txBody>
                  <a:tcPr>
                    <a:solidFill>
                      <a:schemeClr val="accent1"/>
                    </a:solidFill>
                  </a:tcPr>
                </a:tc>
                <a:tc>
                  <a:txBody>
                    <a:bodyPr/>
                    <a:lstStyle/>
                    <a:p>
                      <a:r>
                        <a:rPr lang="en-US" sz="2400">
                          <a:solidFill>
                            <a:schemeClr val="bg1"/>
                          </a:solidFill>
                        </a:rPr>
                        <a:t>179</a:t>
                      </a:r>
                    </a:p>
                  </a:txBody>
                  <a:tcPr>
                    <a:solidFill>
                      <a:schemeClr val="accent1"/>
                    </a:solidFill>
                  </a:tcPr>
                </a:tc>
                <a:tc>
                  <a:txBody>
                    <a:bodyPr/>
                    <a:lstStyle/>
                    <a:p>
                      <a:r>
                        <a:rPr lang="en-US" sz="2400">
                          <a:solidFill>
                            <a:schemeClr val="bg1"/>
                          </a:solidFill>
                        </a:rPr>
                        <a:t>7,697,602</a:t>
                      </a:r>
                    </a:p>
                  </a:txBody>
                  <a:tcPr>
                    <a:solidFill>
                      <a:schemeClr val="accent1"/>
                    </a:solidFill>
                  </a:tcPr>
                </a:tc>
                <a:extLst>
                  <a:ext uri="{0D108BD9-81ED-4DB2-BD59-A6C34878D82A}">
                    <a16:rowId xmlns:a16="http://schemas.microsoft.com/office/drawing/2014/main" val="2886664997"/>
                  </a:ext>
                </a:extLst>
              </a:tr>
            </a:tbl>
          </a:graphicData>
        </a:graphic>
      </p:graphicFrame>
    </p:spTree>
    <p:extLst>
      <p:ext uri="{BB962C8B-B14F-4D97-AF65-F5344CB8AC3E}">
        <p14:creationId xmlns:p14="http://schemas.microsoft.com/office/powerpoint/2010/main" val="1953474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2262-DEB5-8437-AA29-A4E0F1900F65}"/>
              </a:ext>
            </a:extLst>
          </p:cNvPr>
          <p:cNvSpPr>
            <a:spLocks noGrp="1"/>
          </p:cNvSpPr>
          <p:nvPr>
            <p:ph type="ctrTitle"/>
          </p:nvPr>
        </p:nvSpPr>
        <p:spPr/>
        <p:txBody>
          <a:bodyPr/>
          <a:lstStyle/>
          <a:p>
            <a:r>
              <a:rPr lang="en-US"/>
              <a:t>Anticipated Major Bridge for FY 2027/2028</a:t>
            </a:r>
          </a:p>
        </p:txBody>
      </p:sp>
      <p:graphicFrame>
        <p:nvGraphicFramePr>
          <p:cNvPr id="11" name="Content Placeholder 10">
            <a:extLst>
              <a:ext uri="{FF2B5EF4-FFF2-40B4-BE49-F238E27FC236}">
                <a16:creationId xmlns:a16="http://schemas.microsoft.com/office/drawing/2014/main" id="{B8A5EC98-CA3A-BDE8-6B70-C18A9D020115}"/>
              </a:ext>
            </a:extLst>
          </p:cNvPr>
          <p:cNvGraphicFramePr>
            <a:graphicFrameLocks noGrp="1"/>
          </p:cNvGraphicFramePr>
          <p:nvPr>
            <p:ph idx="1"/>
            <p:extLst>
              <p:ext uri="{D42A27DB-BD31-4B8C-83A1-F6EECF244321}">
                <p14:modId xmlns:p14="http://schemas.microsoft.com/office/powerpoint/2010/main" val="1738171607"/>
              </p:ext>
            </p:extLst>
          </p:nvPr>
        </p:nvGraphicFramePr>
        <p:xfrm>
          <a:off x="1553497" y="2558415"/>
          <a:ext cx="9085005" cy="1741170"/>
        </p:xfrm>
        <a:graphic>
          <a:graphicData uri="http://schemas.openxmlformats.org/drawingml/2006/table">
            <a:tbl>
              <a:tblPr>
                <a:tableStyleId>{5C22544A-7EE6-4342-B048-85BDC9FD1C3A}</a:tableStyleId>
              </a:tblPr>
              <a:tblGrid>
                <a:gridCol w="1994151">
                  <a:extLst>
                    <a:ext uri="{9D8B030D-6E8A-4147-A177-3AD203B41FA5}">
                      <a16:colId xmlns:a16="http://schemas.microsoft.com/office/drawing/2014/main" val="236645567"/>
                    </a:ext>
                  </a:extLst>
                </a:gridCol>
                <a:gridCol w="2633054">
                  <a:extLst>
                    <a:ext uri="{9D8B030D-6E8A-4147-A177-3AD203B41FA5}">
                      <a16:colId xmlns:a16="http://schemas.microsoft.com/office/drawing/2014/main" val="3755462432"/>
                    </a:ext>
                  </a:extLst>
                </a:gridCol>
                <a:gridCol w="2424927">
                  <a:extLst>
                    <a:ext uri="{9D8B030D-6E8A-4147-A177-3AD203B41FA5}">
                      <a16:colId xmlns:a16="http://schemas.microsoft.com/office/drawing/2014/main" val="3887678137"/>
                    </a:ext>
                  </a:extLst>
                </a:gridCol>
                <a:gridCol w="2032873">
                  <a:extLst>
                    <a:ext uri="{9D8B030D-6E8A-4147-A177-3AD203B41FA5}">
                      <a16:colId xmlns:a16="http://schemas.microsoft.com/office/drawing/2014/main" val="3016698748"/>
                    </a:ext>
                  </a:extLst>
                </a:gridCol>
              </a:tblGrid>
              <a:tr h="868680">
                <a:tc>
                  <a:txBody>
                    <a:bodyPr/>
                    <a:lstStyle/>
                    <a:p>
                      <a:pPr algn="l" fontAlgn="b">
                        <a:buNone/>
                      </a:pPr>
                      <a:r>
                        <a:rPr lang="en-US" sz="2800" u="none" strike="noStrike">
                          <a:solidFill>
                            <a:schemeClr val="bg1"/>
                          </a:solidFill>
                          <a:effectLst/>
                        </a:rPr>
                        <a:t>Fiscal Year</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ctr" fontAlgn="b">
                        <a:buNone/>
                      </a:pPr>
                      <a:r>
                        <a:rPr lang="en-US" sz="2800" u="none" strike="noStrike">
                          <a:solidFill>
                            <a:schemeClr val="bg1"/>
                          </a:solidFill>
                          <a:effectLst/>
                        </a:rPr>
                        <a:t>Number of Major Bridges</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ctr" fontAlgn="b">
                        <a:buNone/>
                      </a:pPr>
                      <a:r>
                        <a:rPr lang="en-US" sz="2800" u="none" strike="noStrike">
                          <a:solidFill>
                            <a:schemeClr val="bg1"/>
                          </a:solidFill>
                          <a:effectLst/>
                        </a:rPr>
                        <a:t>Total SQ FT </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ctr" fontAlgn="b">
                        <a:buNone/>
                      </a:pPr>
                      <a:r>
                        <a:rPr lang="en-US" sz="2800" u="none" strike="noStrike">
                          <a:solidFill>
                            <a:schemeClr val="bg1"/>
                          </a:solidFill>
                          <a:effectLst/>
                        </a:rPr>
                        <a:t>Construction Estimate*</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extLst>
                  <a:ext uri="{0D108BD9-81ED-4DB2-BD59-A6C34878D82A}">
                    <a16:rowId xmlns:a16="http://schemas.microsoft.com/office/drawing/2014/main" val="1519063408"/>
                  </a:ext>
                </a:extLst>
              </a:tr>
              <a:tr h="391926">
                <a:tc>
                  <a:txBody>
                    <a:bodyPr/>
                    <a:lstStyle/>
                    <a:p>
                      <a:pPr algn="ctr" fontAlgn="b">
                        <a:buNone/>
                      </a:pPr>
                      <a:r>
                        <a:rPr lang="en-US" sz="2800" u="none" strike="noStrike">
                          <a:solidFill>
                            <a:schemeClr val="bg1"/>
                          </a:solidFill>
                          <a:effectLst/>
                        </a:rPr>
                        <a:t>2027</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ctr" fontAlgn="b">
                        <a:buNone/>
                      </a:pPr>
                      <a:r>
                        <a:rPr lang="en-US" sz="2800" u="none" strike="noStrike">
                          <a:effectLst/>
                        </a:rPr>
                        <a:t>32</a:t>
                      </a:r>
                      <a:endParaRPr lang="en-US" sz="2800" b="0" i="0" u="none" strike="noStrike">
                        <a:effectLst/>
                        <a:latin typeface="Aptos Narrow" panose="020B0004020202020204" pitchFamily="34" charset="0"/>
                      </a:endParaRPr>
                    </a:p>
                  </a:txBody>
                  <a:tcPr marL="9525" marR="9525" marT="9525" marB="0" anchor="b"/>
                </a:tc>
                <a:tc>
                  <a:txBody>
                    <a:bodyPr/>
                    <a:lstStyle/>
                    <a:p>
                      <a:pPr algn="ctr" fontAlgn="b">
                        <a:buNone/>
                      </a:pPr>
                      <a:r>
                        <a:rPr lang="en-US" sz="2800" u="none" strike="noStrike">
                          <a:effectLst/>
                        </a:rPr>
                        <a:t>3.9 million</a:t>
                      </a:r>
                      <a:endParaRPr lang="en-US" sz="2800" b="0" i="0" u="none" strike="noStrike">
                        <a:effectLst/>
                        <a:latin typeface="Aptos Narrow" panose="020B0004020202020204" pitchFamily="34" charset="0"/>
                      </a:endParaRPr>
                    </a:p>
                  </a:txBody>
                  <a:tcPr marL="9525" marR="9525" marT="9525" marB="0" anchor="b"/>
                </a:tc>
                <a:tc>
                  <a:txBody>
                    <a:bodyPr/>
                    <a:lstStyle/>
                    <a:p>
                      <a:pPr algn="r" fontAlgn="b">
                        <a:buNone/>
                      </a:pPr>
                      <a:r>
                        <a:rPr lang="en-US" sz="2800" u="none" strike="noStrike">
                          <a:effectLst/>
                        </a:rPr>
                        <a:t>$210,400</a:t>
                      </a:r>
                      <a:endParaRPr lang="en-US" sz="2800" b="0" i="0" u="none" strike="noStrike">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50171096"/>
                  </a:ext>
                </a:extLst>
              </a:tr>
              <a:tr h="391926">
                <a:tc>
                  <a:txBody>
                    <a:bodyPr/>
                    <a:lstStyle/>
                    <a:p>
                      <a:pPr algn="ctr" fontAlgn="b">
                        <a:buNone/>
                      </a:pPr>
                      <a:r>
                        <a:rPr lang="en-US" sz="2800" u="none" strike="noStrike">
                          <a:solidFill>
                            <a:schemeClr val="bg1"/>
                          </a:solidFill>
                          <a:effectLst/>
                        </a:rPr>
                        <a:t>2028</a:t>
                      </a:r>
                      <a:endParaRPr lang="en-US" sz="2800" b="0" i="0" u="none" strike="noStrike">
                        <a:solidFill>
                          <a:schemeClr val="bg1"/>
                        </a:solidFill>
                        <a:effectLst/>
                        <a:latin typeface="Aptos Narrow" panose="020B0004020202020204" pitchFamily="34" charset="0"/>
                      </a:endParaRPr>
                    </a:p>
                  </a:txBody>
                  <a:tcPr marL="9525" marR="9525" marT="9525" marB="0" anchor="b">
                    <a:solidFill>
                      <a:schemeClr val="accent1">
                        <a:lumMod val="75000"/>
                      </a:schemeClr>
                    </a:solidFill>
                  </a:tcPr>
                </a:tc>
                <a:tc>
                  <a:txBody>
                    <a:bodyPr/>
                    <a:lstStyle/>
                    <a:p>
                      <a:pPr algn="ctr" fontAlgn="b">
                        <a:buNone/>
                      </a:pPr>
                      <a:r>
                        <a:rPr lang="en-US" sz="2800" u="none" strike="noStrike">
                          <a:effectLst/>
                        </a:rPr>
                        <a:t>32</a:t>
                      </a:r>
                      <a:endParaRPr lang="en-US" sz="2800" b="0" i="0" u="none" strike="noStrike">
                        <a:effectLst/>
                        <a:latin typeface="Aptos Narrow" panose="020B0004020202020204" pitchFamily="34" charset="0"/>
                      </a:endParaRPr>
                    </a:p>
                  </a:txBody>
                  <a:tcPr marL="9525" marR="9525" marT="9525" marB="0" anchor="b"/>
                </a:tc>
                <a:tc>
                  <a:txBody>
                    <a:bodyPr/>
                    <a:lstStyle/>
                    <a:p>
                      <a:pPr algn="ctr" fontAlgn="b">
                        <a:buNone/>
                      </a:pPr>
                      <a:r>
                        <a:rPr lang="en-US" sz="2800" u="none" strike="noStrike">
                          <a:effectLst/>
                        </a:rPr>
                        <a:t>6.29 million</a:t>
                      </a:r>
                      <a:endParaRPr lang="en-US" sz="2800" b="0" i="0" u="none" strike="noStrike">
                        <a:effectLst/>
                        <a:latin typeface="Aptos Narrow" panose="020B0004020202020204" pitchFamily="34" charset="0"/>
                      </a:endParaRPr>
                    </a:p>
                  </a:txBody>
                  <a:tcPr marL="9525" marR="9525" marT="9525" marB="0" anchor="b"/>
                </a:tc>
                <a:tc>
                  <a:txBody>
                    <a:bodyPr/>
                    <a:lstStyle/>
                    <a:p>
                      <a:pPr algn="r" fontAlgn="b">
                        <a:buNone/>
                      </a:pPr>
                      <a:r>
                        <a:rPr lang="en-US" sz="2800" u="none" strike="noStrike">
                          <a:effectLst/>
                        </a:rPr>
                        <a:t>$374,800</a:t>
                      </a:r>
                      <a:endParaRPr lang="en-US" sz="2800" b="0" i="0" u="none" strike="noStrike">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54832448"/>
                  </a:ext>
                </a:extLst>
              </a:tr>
            </a:tbl>
          </a:graphicData>
        </a:graphic>
      </p:graphicFrame>
      <p:sp>
        <p:nvSpPr>
          <p:cNvPr id="3" name="TextBox 2">
            <a:extLst>
              <a:ext uri="{FF2B5EF4-FFF2-40B4-BE49-F238E27FC236}">
                <a16:creationId xmlns:a16="http://schemas.microsoft.com/office/drawing/2014/main" id="{758F431E-C361-316F-2B4F-94FF1B1F3EF7}"/>
              </a:ext>
            </a:extLst>
          </p:cNvPr>
          <p:cNvSpPr txBox="1"/>
          <p:nvPr/>
        </p:nvSpPr>
        <p:spPr>
          <a:xfrm>
            <a:off x="1973319" y="4380096"/>
            <a:ext cx="8665183" cy="369332"/>
          </a:xfrm>
          <a:prstGeom prst="rect">
            <a:avLst/>
          </a:prstGeom>
          <a:noFill/>
        </p:spPr>
        <p:txBody>
          <a:bodyPr wrap="square" rtlCol="0">
            <a:spAutoFit/>
          </a:bodyPr>
          <a:lstStyle/>
          <a:p>
            <a:pPr algn="r"/>
            <a:r>
              <a:rPr lang="en-US"/>
              <a:t>*Thousands</a:t>
            </a:r>
          </a:p>
        </p:txBody>
      </p:sp>
    </p:spTree>
    <p:extLst>
      <p:ext uri="{BB962C8B-B14F-4D97-AF65-F5344CB8AC3E}">
        <p14:creationId xmlns:p14="http://schemas.microsoft.com/office/powerpoint/2010/main" val="2128602308"/>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895A-E449-ECF5-7DA0-F06D274E533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6E0C1E5-50D2-1B57-7709-4531CDB03DFA}"/>
              </a:ext>
            </a:extLst>
          </p:cNvPr>
          <p:cNvSpPr txBox="1">
            <a:spLocks/>
          </p:cNvSpPr>
          <p:nvPr/>
        </p:nvSpPr>
        <p:spPr>
          <a:xfrm>
            <a:off x="153780" y="163559"/>
            <a:ext cx="10515600" cy="1489073"/>
          </a:xfrm>
          <a:prstGeom prst="rect">
            <a:avLst/>
          </a:prstGeom>
        </p:spPr>
        <p:txBody>
          <a:bodyPr vert="horz" lIns="91440" tIns="45720" rIns="91440" bIns="45720" rtlCol="0" anchor="t">
            <a:normAutofit fontScale="97500"/>
          </a:bodyPr>
          <a:lstStyle>
            <a:lvl1pPr algn="r" defTabSz="914400" rtl="0" eaLnBrk="1" latinLnBrk="0" hangingPunct="1">
              <a:spcBef>
                <a:spcPct val="0"/>
              </a:spcBef>
              <a:buNone/>
              <a:defRPr sz="32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800" spc="300">
                <a:solidFill>
                  <a:srgbClr val="015A90"/>
                </a:solidFill>
                <a:latin typeface="+mn-lt"/>
              </a:rPr>
              <a:t>Pavement Condition</a:t>
            </a:r>
            <a:endParaRPr lang="en-US"/>
          </a:p>
        </p:txBody>
      </p:sp>
      <p:graphicFrame>
        <p:nvGraphicFramePr>
          <p:cNvPr id="5" name="Chart 4" descr="A chart showing the percent of highways in good condition. The chart shows interstate and major highways around 90% good, and minor and low-volume highways are around 88%.">
            <a:extLst>
              <a:ext uri="{FF2B5EF4-FFF2-40B4-BE49-F238E27FC236}">
                <a16:creationId xmlns:a16="http://schemas.microsoft.com/office/drawing/2014/main" id="{8885267F-58A1-826A-00F3-53E5360EC200}"/>
              </a:ext>
            </a:extLst>
          </p:cNvPr>
          <p:cNvGraphicFramePr>
            <a:graphicFrameLocks/>
          </p:cNvGraphicFramePr>
          <p:nvPr>
            <p:extLst>
              <p:ext uri="{D42A27DB-BD31-4B8C-83A1-F6EECF244321}">
                <p14:modId xmlns:p14="http://schemas.microsoft.com/office/powerpoint/2010/main" val="2066818200"/>
              </p:ext>
            </p:extLst>
          </p:nvPr>
        </p:nvGraphicFramePr>
        <p:xfrm>
          <a:off x="249936" y="1447800"/>
          <a:ext cx="11637264" cy="5063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82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F4AE78-BEE5-731D-3B95-DC615F0FE513}"/>
              </a:ext>
            </a:extLst>
          </p:cNvPr>
          <p:cNvSpPr>
            <a:spLocks noGrp="1"/>
          </p:cNvSpPr>
          <p:nvPr>
            <p:ph type="title"/>
          </p:nvPr>
        </p:nvSpPr>
        <p:spPr>
          <a:xfrm>
            <a:off x="285344" y="1111200"/>
            <a:ext cx="8331200" cy="823937"/>
          </a:xfrm>
        </p:spPr>
        <p:txBody>
          <a:bodyPr>
            <a:normAutofit/>
          </a:bodyPr>
          <a:lstStyle/>
          <a:p>
            <a:pPr algn="l"/>
            <a:r>
              <a:rPr lang="en-US">
                <a:cs typeface="Arial"/>
              </a:rPr>
              <a:t>Recent Pavement Quantities History</a:t>
            </a:r>
            <a:endParaRPr lang="en-US"/>
          </a:p>
        </p:txBody>
      </p:sp>
      <p:pic>
        <p:nvPicPr>
          <p:cNvPr id="12" name="Content Placeholder 11">
            <a:extLst>
              <a:ext uri="{FF2B5EF4-FFF2-40B4-BE49-F238E27FC236}">
                <a16:creationId xmlns:a16="http://schemas.microsoft.com/office/drawing/2014/main" id="{F3309CC3-1C8F-092C-F750-8BB1AF69B48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1121924" y="2354811"/>
            <a:ext cx="9314765" cy="3559605"/>
          </a:xfrm>
          <a:prstGeom prst="rect">
            <a:avLst/>
          </a:prstGeom>
        </p:spPr>
      </p:pic>
      <p:sp>
        <p:nvSpPr>
          <p:cNvPr id="9" name="Title 1">
            <a:extLst>
              <a:ext uri="{FF2B5EF4-FFF2-40B4-BE49-F238E27FC236}">
                <a16:creationId xmlns:a16="http://schemas.microsoft.com/office/drawing/2014/main" id="{B9615B26-A151-203F-A007-4171F5E50EF3}"/>
              </a:ext>
            </a:extLst>
          </p:cNvPr>
          <p:cNvSpPr txBox="1">
            <a:spLocks/>
          </p:cNvSpPr>
          <p:nvPr/>
        </p:nvSpPr>
        <p:spPr>
          <a:xfrm>
            <a:off x="153780" y="163559"/>
            <a:ext cx="10515600" cy="1489073"/>
          </a:xfrm>
          <a:prstGeom prst="rect">
            <a:avLst/>
          </a:prstGeom>
        </p:spPr>
        <p:txBody>
          <a:bodyPr vert="horz" lIns="91440" tIns="45720" rIns="91440" bIns="45720" rtlCol="0" anchor="t">
            <a:normAutofit fontScale="97500"/>
          </a:bodyPr>
          <a:lstStyle>
            <a:lvl1pPr algn="r" defTabSz="914400" rtl="0" eaLnBrk="1" latinLnBrk="0" hangingPunct="1">
              <a:spcBef>
                <a:spcPct val="0"/>
              </a:spcBef>
              <a:buNone/>
              <a:defRPr sz="32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800" spc="300">
                <a:solidFill>
                  <a:srgbClr val="015A90"/>
                </a:solidFill>
                <a:latin typeface="+mn-lt"/>
              </a:rPr>
              <a:t>Historic Quantities</a:t>
            </a:r>
            <a:endParaRPr lang="en-US"/>
          </a:p>
        </p:txBody>
      </p:sp>
    </p:spTree>
    <p:extLst>
      <p:ext uri="{BB962C8B-B14F-4D97-AF65-F5344CB8AC3E}">
        <p14:creationId xmlns:p14="http://schemas.microsoft.com/office/powerpoint/2010/main" val="3288646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0998-BD6E-42BA-B3BD-1F5E951A07C9}"/>
            </a:ext>
          </a:extLst>
        </p:cNvPr>
        <p:cNvGrpSpPr/>
        <p:nvPr/>
      </p:nvGrpSpPr>
      <p:grpSpPr>
        <a:xfrm>
          <a:off x="0" y="0"/>
          <a:ext cx="0" cy="0"/>
          <a:chOff x="0" y="0"/>
          <a:chExt cx="0" cy="0"/>
        </a:xfrm>
      </p:grpSpPr>
      <p:pic>
        <p:nvPicPr>
          <p:cNvPr id="3" name="Picture 2" descr="A map of Missouri's anticipated fiscal year 2027 paving projects across the state.">
            <a:extLst>
              <a:ext uri="{FF2B5EF4-FFF2-40B4-BE49-F238E27FC236}">
                <a16:creationId xmlns:a16="http://schemas.microsoft.com/office/drawing/2014/main" id="{810824CE-8EBC-CDA9-9D7D-2589B56A7E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535" y="374411"/>
            <a:ext cx="6839814" cy="6109178"/>
          </a:xfrm>
          <a:prstGeom prst="rect">
            <a:avLst/>
          </a:prstGeom>
        </p:spPr>
      </p:pic>
      <p:pic>
        <p:nvPicPr>
          <p:cNvPr id="7" name="Picture 6">
            <a:extLst>
              <a:ext uri="{FF2B5EF4-FFF2-40B4-BE49-F238E27FC236}">
                <a16:creationId xmlns:a16="http://schemas.microsoft.com/office/drawing/2014/main" id="{20E27C9A-71A7-3340-9413-2BD22E8E2C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76959" y="6442099"/>
            <a:ext cx="2176533" cy="228632"/>
          </a:xfrm>
          <a:prstGeom prst="rect">
            <a:avLst/>
          </a:prstGeom>
        </p:spPr>
      </p:pic>
      <p:sp>
        <p:nvSpPr>
          <p:cNvPr id="9" name="TextBox 8">
            <a:extLst>
              <a:ext uri="{FF2B5EF4-FFF2-40B4-BE49-F238E27FC236}">
                <a16:creationId xmlns:a16="http://schemas.microsoft.com/office/drawing/2014/main" id="{7D6F9B30-CE4B-8DAA-315A-B2AA739FA96E}"/>
              </a:ext>
            </a:extLst>
          </p:cNvPr>
          <p:cNvSpPr txBox="1"/>
          <p:nvPr/>
        </p:nvSpPr>
        <p:spPr>
          <a:xfrm>
            <a:off x="8284464" y="1993392"/>
            <a:ext cx="3803904" cy="1384995"/>
          </a:xfrm>
          <a:prstGeom prst="rect">
            <a:avLst/>
          </a:prstGeom>
          <a:noFill/>
        </p:spPr>
        <p:txBody>
          <a:bodyPr wrap="square" lIns="91440" tIns="45720" rIns="91440" bIns="45720" rtlCol="0" anchor="t">
            <a:spAutoFit/>
          </a:bodyPr>
          <a:lstStyle/>
          <a:p>
            <a:r>
              <a:rPr lang="en-US" sz="2800"/>
              <a:t>Anticipated </a:t>
            </a:r>
            <a:endParaRPr lang="en-US"/>
          </a:p>
          <a:p>
            <a:r>
              <a:rPr lang="en-US" sz="2800"/>
              <a:t>FY 2027 </a:t>
            </a:r>
            <a:endParaRPr lang="en-US"/>
          </a:p>
          <a:p>
            <a:r>
              <a:rPr lang="en-US" sz="2800"/>
              <a:t>Paving Projects</a:t>
            </a:r>
          </a:p>
        </p:txBody>
      </p:sp>
      <p:pic>
        <p:nvPicPr>
          <p:cNvPr id="12" name="Picture 11">
            <a:extLst>
              <a:ext uri="{FF2B5EF4-FFF2-40B4-BE49-F238E27FC236}">
                <a16:creationId xmlns:a16="http://schemas.microsoft.com/office/drawing/2014/main" id="{A81B3A54-EDC4-3CBC-11FE-FDEBE11BDE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9612" y="823874"/>
            <a:ext cx="1684102" cy="444258"/>
          </a:xfrm>
          <a:prstGeom prst="rect">
            <a:avLst/>
          </a:prstGeom>
        </p:spPr>
      </p:pic>
      <p:pic>
        <p:nvPicPr>
          <p:cNvPr id="14" name="Picture 13">
            <a:extLst>
              <a:ext uri="{FF2B5EF4-FFF2-40B4-BE49-F238E27FC236}">
                <a16:creationId xmlns:a16="http://schemas.microsoft.com/office/drawing/2014/main" id="{3C6907B7-3374-8EC2-0802-F6BBF554D5D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07691" y="5636288"/>
            <a:ext cx="657317" cy="628325"/>
          </a:xfrm>
          <a:prstGeom prst="rect">
            <a:avLst/>
          </a:prstGeom>
        </p:spPr>
      </p:pic>
      <p:pic>
        <p:nvPicPr>
          <p:cNvPr id="15" name="Picture 14">
            <a:extLst>
              <a:ext uri="{FF2B5EF4-FFF2-40B4-BE49-F238E27FC236}">
                <a16:creationId xmlns:a16="http://schemas.microsoft.com/office/drawing/2014/main" id="{D8494695-C58A-12AF-7BE3-3C6F6475B4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5445" y="5636287"/>
            <a:ext cx="657317" cy="628325"/>
          </a:xfrm>
          <a:prstGeom prst="rect">
            <a:avLst/>
          </a:prstGeom>
        </p:spPr>
      </p:pic>
      <p:sp>
        <p:nvSpPr>
          <p:cNvPr id="16" name="TextBox 15">
            <a:extLst>
              <a:ext uri="{FF2B5EF4-FFF2-40B4-BE49-F238E27FC236}">
                <a16:creationId xmlns:a16="http://schemas.microsoft.com/office/drawing/2014/main" id="{FE6C7C4B-B558-F224-385A-8FF1FF0A6A28}"/>
              </a:ext>
            </a:extLst>
          </p:cNvPr>
          <p:cNvSpPr txBox="1"/>
          <p:nvPr/>
        </p:nvSpPr>
        <p:spPr>
          <a:xfrm>
            <a:off x="186267" y="6395244"/>
            <a:ext cx="4822859" cy="369332"/>
          </a:xfrm>
          <a:prstGeom prst="rect">
            <a:avLst/>
          </a:prstGeom>
          <a:solidFill>
            <a:schemeClr val="bg1"/>
          </a:solidFill>
        </p:spPr>
        <p:txBody>
          <a:bodyPr wrap="none" rtlCol="0">
            <a:spAutoFit/>
          </a:bodyPr>
          <a:lstStyle/>
          <a:p>
            <a:r>
              <a:rPr lang="en-US"/>
              <a:t>*Note: Tentative listing is subject to change.  </a:t>
            </a:r>
          </a:p>
        </p:txBody>
      </p:sp>
      <p:pic>
        <p:nvPicPr>
          <p:cNvPr id="2" name="Picture 1">
            <a:extLst>
              <a:ext uri="{FF2B5EF4-FFF2-40B4-BE49-F238E27FC236}">
                <a16:creationId xmlns:a16="http://schemas.microsoft.com/office/drawing/2014/main" id="{929332FA-0694-7B10-5269-6074DFE6A1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78069" y="374411"/>
            <a:ext cx="1433760" cy="1841110"/>
          </a:xfrm>
          <a:prstGeom prst="rect">
            <a:avLst/>
          </a:prstGeom>
        </p:spPr>
      </p:pic>
    </p:spTree>
    <p:extLst>
      <p:ext uri="{BB962C8B-B14F-4D97-AF65-F5344CB8AC3E}">
        <p14:creationId xmlns:p14="http://schemas.microsoft.com/office/powerpoint/2010/main" val="2373745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 detailing the tentative paving quantities for each district in Missouri for fiscal year 2027.">
            <a:extLst>
              <a:ext uri="{FF2B5EF4-FFF2-40B4-BE49-F238E27FC236}">
                <a16:creationId xmlns:a16="http://schemas.microsoft.com/office/drawing/2014/main" id="{000F5DBD-A48E-1E8B-7723-698199B2F3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093" y="1884916"/>
            <a:ext cx="11436890" cy="3638060"/>
          </a:xfrm>
          <a:prstGeom prst="rect">
            <a:avLst/>
          </a:prstGeom>
        </p:spPr>
      </p:pic>
      <p:sp>
        <p:nvSpPr>
          <p:cNvPr id="14" name="TextBox 13">
            <a:extLst>
              <a:ext uri="{FF2B5EF4-FFF2-40B4-BE49-F238E27FC236}">
                <a16:creationId xmlns:a16="http://schemas.microsoft.com/office/drawing/2014/main" id="{0519838F-138F-1A61-D28A-0253BBCEF947}"/>
              </a:ext>
            </a:extLst>
          </p:cNvPr>
          <p:cNvSpPr txBox="1"/>
          <p:nvPr/>
        </p:nvSpPr>
        <p:spPr>
          <a:xfrm>
            <a:off x="282102" y="576072"/>
            <a:ext cx="6858000" cy="523220"/>
          </a:xfrm>
          <a:prstGeom prst="rect">
            <a:avLst/>
          </a:prstGeom>
          <a:noFill/>
        </p:spPr>
        <p:txBody>
          <a:bodyPr wrap="square" rtlCol="0">
            <a:spAutoFit/>
          </a:bodyPr>
          <a:lstStyle/>
          <a:p>
            <a:r>
              <a:rPr lang="en-US" sz="2800"/>
              <a:t>Tentative SFY 2027 Paving Quantities</a:t>
            </a:r>
          </a:p>
        </p:txBody>
      </p:sp>
      <p:sp>
        <p:nvSpPr>
          <p:cNvPr id="17" name="TextBox 16">
            <a:extLst>
              <a:ext uri="{FF2B5EF4-FFF2-40B4-BE49-F238E27FC236}">
                <a16:creationId xmlns:a16="http://schemas.microsoft.com/office/drawing/2014/main" id="{DC0EB270-8BE3-0207-6403-059349636879}"/>
              </a:ext>
            </a:extLst>
          </p:cNvPr>
          <p:cNvSpPr txBox="1"/>
          <p:nvPr/>
        </p:nvSpPr>
        <p:spPr>
          <a:xfrm>
            <a:off x="222454" y="6352144"/>
            <a:ext cx="8900898" cy="369332"/>
          </a:xfrm>
          <a:prstGeom prst="rect">
            <a:avLst/>
          </a:prstGeom>
          <a:solidFill>
            <a:schemeClr val="bg1"/>
          </a:solidFill>
        </p:spPr>
        <p:txBody>
          <a:bodyPr wrap="none" rtlCol="0">
            <a:spAutoFit/>
          </a:bodyPr>
          <a:lstStyle/>
          <a:p>
            <a:r>
              <a:rPr lang="en-US"/>
              <a:t>*Note: Tentative quantities based upon initial engineering and are subject to change.  </a:t>
            </a:r>
          </a:p>
        </p:txBody>
      </p:sp>
    </p:spTree>
    <p:extLst>
      <p:ext uri="{BB962C8B-B14F-4D97-AF65-F5344CB8AC3E}">
        <p14:creationId xmlns:p14="http://schemas.microsoft.com/office/powerpoint/2010/main" val="214644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7B2F-189F-D700-2FA7-5E1DDB6890AA}"/>
              </a:ext>
            </a:extLst>
          </p:cNvPr>
          <p:cNvSpPr>
            <a:spLocks noGrp="1"/>
          </p:cNvSpPr>
          <p:nvPr>
            <p:ph type="title"/>
          </p:nvPr>
        </p:nvSpPr>
        <p:spPr>
          <a:xfrm>
            <a:off x="745375" y="398087"/>
            <a:ext cx="6116320" cy="1016000"/>
          </a:xfrm>
        </p:spPr>
        <p:txBody>
          <a:bodyPr>
            <a:normAutofit/>
          </a:bodyPr>
          <a:lstStyle/>
          <a:p>
            <a:r>
              <a:rPr lang="en-US">
                <a:cs typeface="Arial"/>
              </a:rPr>
              <a:t>Pavement Cost Trends</a:t>
            </a:r>
          </a:p>
        </p:txBody>
      </p:sp>
      <p:pic>
        <p:nvPicPr>
          <p:cNvPr id="3" name="Picture 2" descr="Graph showing the cost of Asphalt concrete by ton and Portland cement concrete by square yard (equivalent 10&quot; thick) in Missouri from 2017 to 2025. ">
            <a:extLst>
              <a:ext uri="{FF2B5EF4-FFF2-40B4-BE49-F238E27FC236}">
                <a16:creationId xmlns:a16="http://schemas.microsoft.com/office/drawing/2014/main" id="{F4433143-6541-2133-649E-5BAD51E00CE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99936" y="1414086"/>
            <a:ext cx="11034863" cy="5275841"/>
          </a:xfrm>
          <a:prstGeom prst="rect">
            <a:avLst/>
          </a:prstGeom>
        </p:spPr>
      </p:pic>
    </p:spTree>
    <p:extLst>
      <p:ext uri="{BB962C8B-B14F-4D97-AF65-F5344CB8AC3E}">
        <p14:creationId xmlns:p14="http://schemas.microsoft.com/office/powerpoint/2010/main" val="237515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D0BA9-D219-04AD-F0FA-57F9C22F0C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DC29550-541A-4E3E-20B3-183B230624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76959" y="6442099"/>
            <a:ext cx="2176533" cy="228632"/>
          </a:xfrm>
          <a:prstGeom prst="rect">
            <a:avLst/>
          </a:prstGeom>
        </p:spPr>
      </p:pic>
      <p:sp>
        <p:nvSpPr>
          <p:cNvPr id="9" name="TextBox 8">
            <a:extLst>
              <a:ext uri="{FF2B5EF4-FFF2-40B4-BE49-F238E27FC236}">
                <a16:creationId xmlns:a16="http://schemas.microsoft.com/office/drawing/2014/main" id="{E67E591A-9E25-E70E-7372-1A312D78C442}"/>
              </a:ext>
            </a:extLst>
          </p:cNvPr>
          <p:cNvSpPr txBox="1"/>
          <p:nvPr/>
        </p:nvSpPr>
        <p:spPr>
          <a:xfrm>
            <a:off x="7407691" y="2818216"/>
            <a:ext cx="3803904" cy="954107"/>
          </a:xfrm>
          <a:prstGeom prst="rect">
            <a:avLst/>
          </a:prstGeom>
          <a:noFill/>
        </p:spPr>
        <p:txBody>
          <a:bodyPr wrap="square" rtlCol="0">
            <a:spAutoFit/>
          </a:bodyPr>
          <a:lstStyle/>
          <a:p>
            <a:r>
              <a:rPr lang="en-US" sz="2800"/>
              <a:t>Anticipated SFY 2028 </a:t>
            </a:r>
          </a:p>
          <a:p>
            <a:r>
              <a:rPr lang="en-US" sz="2800"/>
              <a:t>Paving Projects</a:t>
            </a:r>
          </a:p>
        </p:txBody>
      </p:sp>
      <p:pic>
        <p:nvPicPr>
          <p:cNvPr id="14" name="Picture 13">
            <a:extLst>
              <a:ext uri="{FF2B5EF4-FFF2-40B4-BE49-F238E27FC236}">
                <a16:creationId xmlns:a16="http://schemas.microsoft.com/office/drawing/2014/main" id="{36CE1645-F8FE-CE5B-5287-EB485C32CA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7691" y="5636288"/>
            <a:ext cx="657317" cy="628325"/>
          </a:xfrm>
          <a:prstGeom prst="rect">
            <a:avLst/>
          </a:prstGeom>
        </p:spPr>
      </p:pic>
      <p:pic>
        <p:nvPicPr>
          <p:cNvPr id="15" name="Picture 14">
            <a:extLst>
              <a:ext uri="{FF2B5EF4-FFF2-40B4-BE49-F238E27FC236}">
                <a16:creationId xmlns:a16="http://schemas.microsoft.com/office/drawing/2014/main" id="{4BDB8ED7-A460-541A-3F5F-C2AA269558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5445" y="5636287"/>
            <a:ext cx="657317" cy="628325"/>
          </a:xfrm>
          <a:prstGeom prst="rect">
            <a:avLst/>
          </a:prstGeom>
        </p:spPr>
      </p:pic>
      <p:sp>
        <p:nvSpPr>
          <p:cNvPr id="2" name="TextBox 1">
            <a:extLst>
              <a:ext uri="{FF2B5EF4-FFF2-40B4-BE49-F238E27FC236}">
                <a16:creationId xmlns:a16="http://schemas.microsoft.com/office/drawing/2014/main" id="{11F952F1-DEC2-A0A1-3653-E55E59414E10}"/>
              </a:ext>
            </a:extLst>
          </p:cNvPr>
          <p:cNvSpPr txBox="1"/>
          <p:nvPr/>
        </p:nvSpPr>
        <p:spPr>
          <a:xfrm>
            <a:off x="186267" y="6395244"/>
            <a:ext cx="4822859" cy="369332"/>
          </a:xfrm>
          <a:prstGeom prst="rect">
            <a:avLst/>
          </a:prstGeom>
          <a:solidFill>
            <a:schemeClr val="bg1"/>
          </a:solidFill>
        </p:spPr>
        <p:txBody>
          <a:bodyPr wrap="none" rtlCol="0">
            <a:spAutoFit/>
          </a:bodyPr>
          <a:lstStyle/>
          <a:p>
            <a:r>
              <a:rPr lang="en-US"/>
              <a:t>*Note: Tentative listing is subject to change.  </a:t>
            </a:r>
          </a:p>
        </p:txBody>
      </p:sp>
      <p:pic>
        <p:nvPicPr>
          <p:cNvPr id="8" name="Picture 7" descr="Map of anticipated paving project locations in Missouri for the fiscal year 2028">
            <a:extLst>
              <a:ext uri="{FF2B5EF4-FFF2-40B4-BE49-F238E27FC236}">
                <a16:creationId xmlns:a16="http://schemas.microsoft.com/office/drawing/2014/main" id="{6BB608AB-84F6-61ED-F6E2-C2557230F730}"/>
              </a:ext>
            </a:extLst>
          </p:cNvPr>
          <p:cNvPicPr>
            <a:picLocks noChangeAspect="1"/>
          </p:cNvPicPr>
          <p:nvPr/>
        </p:nvPicPr>
        <p:blipFill>
          <a:blip r:embed="rId5"/>
          <a:stretch>
            <a:fillRect/>
          </a:stretch>
        </p:blipFill>
        <p:spPr>
          <a:xfrm>
            <a:off x="452398" y="209974"/>
            <a:ext cx="6955293" cy="6170593"/>
          </a:xfrm>
          <a:prstGeom prst="rect">
            <a:avLst/>
          </a:prstGeom>
        </p:spPr>
      </p:pic>
      <p:pic>
        <p:nvPicPr>
          <p:cNvPr id="12" name="Picture 11">
            <a:extLst>
              <a:ext uri="{FF2B5EF4-FFF2-40B4-BE49-F238E27FC236}">
                <a16:creationId xmlns:a16="http://schemas.microsoft.com/office/drawing/2014/main" id="{679C8EB5-108A-21B7-CB84-B65E4100D5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6644" y="1317650"/>
            <a:ext cx="1684102" cy="444258"/>
          </a:xfrm>
          <a:prstGeom prst="rect">
            <a:avLst/>
          </a:prstGeom>
        </p:spPr>
      </p:pic>
      <p:pic>
        <p:nvPicPr>
          <p:cNvPr id="10" name="Picture 9">
            <a:extLst>
              <a:ext uri="{FF2B5EF4-FFF2-40B4-BE49-F238E27FC236}">
                <a16:creationId xmlns:a16="http://schemas.microsoft.com/office/drawing/2014/main" id="{FD6CF195-2448-FB96-99C1-26FE357B1A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6644" y="209584"/>
            <a:ext cx="1684102" cy="444258"/>
          </a:xfrm>
          <a:prstGeom prst="rect">
            <a:avLst/>
          </a:prstGeom>
        </p:spPr>
      </p:pic>
    </p:spTree>
    <p:extLst>
      <p:ext uri="{BB962C8B-B14F-4D97-AF65-F5344CB8AC3E}">
        <p14:creationId xmlns:p14="http://schemas.microsoft.com/office/powerpoint/2010/main" val="3996712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43EB-F4EA-CB43-3D34-2931DDDAEE0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66BAE36-BF0B-FA74-E126-509C311C8EA2}"/>
              </a:ext>
            </a:extLst>
          </p:cNvPr>
          <p:cNvSpPr txBox="1"/>
          <p:nvPr/>
        </p:nvSpPr>
        <p:spPr>
          <a:xfrm>
            <a:off x="359923" y="576072"/>
            <a:ext cx="6867728" cy="523220"/>
          </a:xfrm>
          <a:prstGeom prst="rect">
            <a:avLst/>
          </a:prstGeom>
          <a:noFill/>
        </p:spPr>
        <p:txBody>
          <a:bodyPr wrap="square" rtlCol="0">
            <a:spAutoFit/>
          </a:bodyPr>
          <a:lstStyle/>
          <a:p>
            <a:r>
              <a:rPr lang="en-US" sz="2800"/>
              <a:t>Tentative SFY 2028 Paving Quantities</a:t>
            </a:r>
          </a:p>
        </p:txBody>
      </p:sp>
      <p:sp>
        <p:nvSpPr>
          <p:cNvPr id="2" name="TextBox 1">
            <a:extLst>
              <a:ext uri="{FF2B5EF4-FFF2-40B4-BE49-F238E27FC236}">
                <a16:creationId xmlns:a16="http://schemas.microsoft.com/office/drawing/2014/main" id="{5756215F-4E87-690B-C1B6-7BC6CC34B787}"/>
              </a:ext>
            </a:extLst>
          </p:cNvPr>
          <p:cNvSpPr txBox="1"/>
          <p:nvPr/>
        </p:nvSpPr>
        <p:spPr>
          <a:xfrm>
            <a:off x="222454" y="6352144"/>
            <a:ext cx="8900898" cy="369332"/>
          </a:xfrm>
          <a:prstGeom prst="rect">
            <a:avLst/>
          </a:prstGeom>
          <a:solidFill>
            <a:schemeClr val="bg1"/>
          </a:solidFill>
        </p:spPr>
        <p:txBody>
          <a:bodyPr wrap="none" rtlCol="0">
            <a:spAutoFit/>
          </a:bodyPr>
          <a:lstStyle/>
          <a:p>
            <a:r>
              <a:rPr lang="en-US"/>
              <a:t>*Note: Tentative quantities based upon initial engineering and are subject to change.  </a:t>
            </a:r>
          </a:p>
        </p:txBody>
      </p:sp>
      <p:pic>
        <p:nvPicPr>
          <p:cNvPr id="7" name="Picture 6" descr="Chart showing the summarized quantities for FY 2028 Paving Projects in Missouri.">
            <a:extLst>
              <a:ext uri="{FF2B5EF4-FFF2-40B4-BE49-F238E27FC236}">
                <a16:creationId xmlns:a16="http://schemas.microsoft.com/office/drawing/2014/main" id="{0A01D15B-977F-A7FE-7031-4C8F8872DC70}"/>
              </a:ext>
            </a:extLst>
          </p:cNvPr>
          <p:cNvPicPr>
            <a:picLocks noChangeAspect="1"/>
          </p:cNvPicPr>
          <p:nvPr/>
        </p:nvPicPr>
        <p:blipFill>
          <a:blip r:embed="rId3"/>
          <a:stretch>
            <a:fillRect/>
          </a:stretch>
        </p:blipFill>
        <p:spPr>
          <a:xfrm>
            <a:off x="111227" y="1407941"/>
            <a:ext cx="11969546" cy="4371301"/>
          </a:xfrm>
          <a:prstGeom prst="rect">
            <a:avLst/>
          </a:prstGeom>
        </p:spPr>
      </p:pic>
    </p:spTree>
    <p:extLst>
      <p:ext uri="{BB962C8B-B14F-4D97-AF65-F5344CB8AC3E}">
        <p14:creationId xmlns:p14="http://schemas.microsoft.com/office/powerpoint/2010/main" val="2139816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296B4-69D6-8B80-C4F2-27BF345DFD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B378DF-5164-B642-0878-325772188A6A}"/>
              </a:ext>
            </a:extLst>
          </p:cNvPr>
          <p:cNvSpPr>
            <a:spLocks noGrp="1"/>
          </p:cNvSpPr>
          <p:nvPr>
            <p:ph type="title"/>
          </p:nvPr>
        </p:nvSpPr>
        <p:spPr>
          <a:xfrm>
            <a:off x="164841" y="206830"/>
            <a:ext cx="7638198" cy="1154097"/>
          </a:xfrm>
        </p:spPr>
        <p:txBody>
          <a:bodyPr/>
          <a:lstStyle/>
          <a:p>
            <a:pPr algn="l"/>
            <a:r>
              <a:rPr lang="en-US"/>
              <a:t>Remaining Legislatively Designated Project Locations</a:t>
            </a:r>
          </a:p>
        </p:txBody>
      </p:sp>
      <p:pic>
        <p:nvPicPr>
          <p:cNvPr id="8" name="Content Placeholder 7" descr="Map of the remaining legislatively designated STIP projects in Missouri. ">
            <a:extLst>
              <a:ext uri="{FF2B5EF4-FFF2-40B4-BE49-F238E27FC236}">
                <a16:creationId xmlns:a16="http://schemas.microsoft.com/office/drawing/2014/main" id="{86313FB1-35DD-6671-5623-6757E3C72F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2431458" y="1259327"/>
            <a:ext cx="7507713" cy="5073124"/>
          </a:xfrm>
          <a:prstGeom prst="rect">
            <a:avLst/>
          </a:prstGeom>
        </p:spPr>
      </p:pic>
      <p:sp>
        <p:nvSpPr>
          <p:cNvPr id="10" name="TextBox 9">
            <a:extLst>
              <a:ext uri="{FF2B5EF4-FFF2-40B4-BE49-F238E27FC236}">
                <a16:creationId xmlns:a16="http://schemas.microsoft.com/office/drawing/2014/main" id="{368385F3-11E9-5804-14A8-850250E0EA02}"/>
              </a:ext>
            </a:extLst>
          </p:cNvPr>
          <p:cNvSpPr txBox="1"/>
          <p:nvPr/>
        </p:nvSpPr>
        <p:spPr>
          <a:xfrm>
            <a:off x="508000" y="6434051"/>
            <a:ext cx="8665183" cy="369332"/>
          </a:xfrm>
          <a:prstGeom prst="rect">
            <a:avLst/>
          </a:prstGeom>
          <a:solidFill>
            <a:schemeClr val="bg1"/>
          </a:solidFill>
        </p:spPr>
        <p:txBody>
          <a:bodyPr wrap="square" rtlCol="0">
            <a:spAutoFit/>
          </a:bodyPr>
          <a:lstStyle/>
          <a:p>
            <a:r>
              <a:rPr lang="en-US"/>
              <a:t>*Tentative quantities based upon initial engineering and are subject to change. </a:t>
            </a:r>
          </a:p>
        </p:txBody>
      </p:sp>
      <p:sp>
        <p:nvSpPr>
          <p:cNvPr id="2" name="Rectangle 1">
            <a:extLst>
              <a:ext uri="{FF2B5EF4-FFF2-40B4-BE49-F238E27FC236}">
                <a16:creationId xmlns:a16="http://schemas.microsoft.com/office/drawing/2014/main" id="{B03E5739-38E7-0C36-D638-8BCBF08FB27D}"/>
              </a:ext>
              <a:ext uri="{C183D7F6-B498-43B3-948B-1728B52AA6E4}">
                <adec:decorative xmlns:adec="http://schemas.microsoft.com/office/drawing/2017/decorative" val="1"/>
              </a:ext>
            </a:extLst>
          </p:cNvPr>
          <p:cNvSpPr/>
          <p:nvPr/>
        </p:nvSpPr>
        <p:spPr>
          <a:xfrm>
            <a:off x="6538686" y="1259327"/>
            <a:ext cx="3400485" cy="12407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BE45DC2-6052-5F96-1CF5-4543D9D8B02A}"/>
              </a:ext>
            </a:extLst>
          </p:cNvPr>
          <p:cNvPicPr>
            <a:picLocks noChangeAspect="1"/>
          </p:cNvPicPr>
          <p:nvPr/>
        </p:nvPicPr>
        <p:blipFill>
          <a:blip r:embed="rId4"/>
          <a:stretch>
            <a:fillRect/>
          </a:stretch>
        </p:blipFill>
        <p:spPr>
          <a:xfrm>
            <a:off x="7785985" y="1770913"/>
            <a:ext cx="1867033" cy="2383801"/>
          </a:xfrm>
          <a:prstGeom prst="rect">
            <a:avLst/>
          </a:prstGeom>
        </p:spPr>
      </p:pic>
    </p:spTree>
    <p:extLst>
      <p:ext uri="{BB962C8B-B14F-4D97-AF65-F5344CB8AC3E}">
        <p14:creationId xmlns:p14="http://schemas.microsoft.com/office/powerpoint/2010/main" val="4050608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14D40-1938-AF2D-C6E4-C64EB36645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50DEAC-AF84-57B6-8BFA-2DEAD14B74EE}"/>
              </a:ext>
            </a:extLst>
          </p:cNvPr>
          <p:cNvSpPr>
            <a:spLocks noGrp="1"/>
          </p:cNvSpPr>
          <p:nvPr>
            <p:ph type="title"/>
          </p:nvPr>
        </p:nvSpPr>
        <p:spPr>
          <a:xfrm>
            <a:off x="225142" y="204001"/>
            <a:ext cx="8741576" cy="1154097"/>
          </a:xfrm>
        </p:spPr>
        <p:txBody>
          <a:bodyPr anchor="t">
            <a:normAutofit/>
          </a:bodyPr>
          <a:lstStyle/>
          <a:p>
            <a:pPr algn="l"/>
            <a:r>
              <a:rPr lang="en-US"/>
              <a:t>Quantities for Anticipated</a:t>
            </a:r>
            <a:br>
              <a:rPr lang="en-US"/>
            </a:br>
            <a:r>
              <a:rPr lang="en-US"/>
              <a:t>Legislatively Designated Projects</a:t>
            </a:r>
          </a:p>
        </p:txBody>
      </p:sp>
      <p:sp>
        <p:nvSpPr>
          <p:cNvPr id="15" name="TextBox 14">
            <a:extLst>
              <a:ext uri="{FF2B5EF4-FFF2-40B4-BE49-F238E27FC236}">
                <a16:creationId xmlns:a16="http://schemas.microsoft.com/office/drawing/2014/main" id="{7C816836-429C-23C5-81C5-0A6A682E9923}"/>
              </a:ext>
            </a:extLst>
          </p:cNvPr>
          <p:cNvSpPr txBox="1"/>
          <p:nvPr/>
        </p:nvSpPr>
        <p:spPr>
          <a:xfrm>
            <a:off x="222454" y="6098144"/>
            <a:ext cx="11509354" cy="646331"/>
          </a:xfrm>
          <a:prstGeom prst="rect">
            <a:avLst/>
          </a:prstGeom>
          <a:solidFill>
            <a:schemeClr val="bg1"/>
          </a:solidFill>
        </p:spPr>
        <p:txBody>
          <a:bodyPr wrap="square" lIns="91440" tIns="45720" rIns="91440" bIns="45720" rtlCol="0" anchor="t">
            <a:spAutoFit/>
          </a:bodyPr>
          <a:lstStyle/>
          <a:p>
            <a:r>
              <a:rPr lang="en-US"/>
              <a:t>*Notes: Tentative quantities based upon initial engineering and are subject to change.</a:t>
            </a:r>
          </a:p>
          <a:p>
            <a:r>
              <a:rPr lang="en-US"/>
              <a:t>             Not all Legislatively Designated Projects included due to insufficient detailed design.  </a:t>
            </a:r>
            <a:endParaRPr lang="en-US">
              <a:cs typeface="Arial"/>
            </a:endParaRPr>
          </a:p>
        </p:txBody>
      </p:sp>
      <p:graphicFrame>
        <p:nvGraphicFramePr>
          <p:cNvPr id="6" name="Table 5" descr="Table of the quantities of paving work anticipated to be included in the fiscal year 2027 and 2028 legislatively designated projects in Missouri.&#10;">
            <a:extLst>
              <a:ext uri="{FF2B5EF4-FFF2-40B4-BE49-F238E27FC236}">
                <a16:creationId xmlns:a16="http://schemas.microsoft.com/office/drawing/2014/main" id="{3AAE39D1-4E42-0DBF-E089-C17CD136EB7A}"/>
              </a:ext>
            </a:extLst>
          </p:cNvPr>
          <p:cNvGraphicFramePr>
            <a:graphicFrameLocks noGrp="1"/>
          </p:cNvGraphicFramePr>
          <p:nvPr>
            <p:extLst>
              <p:ext uri="{D42A27DB-BD31-4B8C-83A1-F6EECF244321}">
                <p14:modId xmlns:p14="http://schemas.microsoft.com/office/powerpoint/2010/main" val="501960952"/>
              </p:ext>
            </p:extLst>
          </p:nvPr>
        </p:nvGraphicFramePr>
        <p:xfrm>
          <a:off x="356616" y="2231136"/>
          <a:ext cx="11375137" cy="3079605"/>
        </p:xfrm>
        <a:graphic>
          <a:graphicData uri="http://schemas.openxmlformats.org/drawingml/2006/table">
            <a:tbl>
              <a:tblPr>
                <a:tableStyleId>{5C22544A-7EE6-4342-B048-85BDC9FD1C3A}</a:tableStyleId>
              </a:tblPr>
              <a:tblGrid>
                <a:gridCol w="2308452">
                  <a:extLst>
                    <a:ext uri="{9D8B030D-6E8A-4147-A177-3AD203B41FA5}">
                      <a16:colId xmlns:a16="http://schemas.microsoft.com/office/drawing/2014/main" val="3944310236"/>
                    </a:ext>
                  </a:extLst>
                </a:gridCol>
                <a:gridCol w="1535487">
                  <a:extLst>
                    <a:ext uri="{9D8B030D-6E8A-4147-A177-3AD203B41FA5}">
                      <a16:colId xmlns:a16="http://schemas.microsoft.com/office/drawing/2014/main" val="3788684509"/>
                    </a:ext>
                  </a:extLst>
                </a:gridCol>
                <a:gridCol w="2686378">
                  <a:extLst>
                    <a:ext uri="{9D8B030D-6E8A-4147-A177-3AD203B41FA5}">
                      <a16:colId xmlns:a16="http://schemas.microsoft.com/office/drawing/2014/main" val="3715210317"/>
                    </a:ext>
                  </a:extLst>
                </a:gridCol>
                <a:gridCol w="2422410">
                  <a:extLst>
                    <a:ext uri="{9D8B030D-6E8A-4147-A177-3AD203B41FA5}">
                      <a16:colId xmlns:a16="http://schemas.microsoft.com/office/drawing/2014/main" val="3193472562"/>
                    </a:ext>
                  </a:extLst>
                </a:gridCol>
                <a:gridCol w="2422410">
                  <a:extLst>
                    <a:ext uri="{9D8B030D-6E8A-4147-A177-3AD203B41FA5}">
                      <a16:colId xmlns:a16="http://schemas.microsoft.com/office/drawing/2014/main" val="3325681888"/>
                    </a:ext>
                  </a:extLst>
                </a:gridCol>
              </a:tblGrid>
              <a:tr h="1458867">
                <a:tc>
                  <a:txBody>
                    <a:bodyPr/>
                    <a:lstStyle/>
                    <a:p>
                      <a:pPr algn="ctr" fontAlgn="ctr">
                        <a:buNone/>
                      </a:pPr>
                      <a:endParaRPr lang="en-US" sz="2800" b="0" i="0" u="none" strike="noStrike">
                        <a:ln>
                          <a:solidFill>
                            <a:schemeClr val="bg1"/>
                          </a:solidFill>
                        </a:ln>
                        <a:solidFill>
                          <a:schemeClr val="bg1"/>
                        </a:solidFill>
                        <a:effectLst/>
                        <a:latin typeface="Tahoma" panose="020B0604030504040204" pitchFamily="34" charset="0"/>
                      </a:endParaRPr>
                    </a:p>
                  </a:txBody>
                  <a:tcPr marL="0" marR="0" marT="0" marB="0" anchor="ctr">
                    <a:solidFill>
                      <a:schemeClr val="accent1">
                        <a:lumMod val="75000"/>
                      </a:schemeClr>
                    </a:solidFill>
                  </a:tcPr>
                </a:tc>
                <a:tc>
                  <a:txBody>
                    <a:bodyPr/>
                    <a:lstStyle/>
                    <a:p>
                      <a:pPr algn="ctr" fontAlgn="ctr">
                        <a:buNone/>
                      </a:pPr>
                      <a:r>
                        <a:rPr lang="en-US" sz="3200" u="none" strike="noStrike">
                          <a:ln>
                            <a:solidFill>
                              <a:schemeClr val="bg1"/>
                            </a:solidFill>
                          </a:ln>
                          <a:solidFill>
                            <a:schemeClr val="bg1"/>
                          </a:solidFill>
                          <a:effectLst/>
                        </a:rPr>
                        <a:t>Tons of Asphalt</a:t>
                      </a:r>
                      <a:endParaRPr lang="en-US" sz="3200" b="1" i="0" u="none" strike="noStrike">
                        <a:ln>
                          <a:solidFill>
                            <a:schemeClr val="bg1"/>
                          </a:solidFill>
                        </a:ln>
                        <a:solidFill>
                          <a:schemeClr val="bg1"/>
                        </a:solidFill>
                        <a:effectLst/>
                        <a:latin typeface="Cambria" panose="02040503050406030204" pitchFamily="18" charset="0"/>
                      </a:endParaRPr>
                    </a:p>
                  </a:txBody>
                  <a:tcPr marL="0" marR="0" marT="0" marB="0" anchor="ctr">
                    <a:solidFill>
                      <a:schemeClr val="accent1">
                        <a:lumMod val="75000"/>
                      </a:schemeClr>
                    </a:solidFill>
                  </a:tcPr>
                </a:tc>
                <a:tc>
                  <a:txBody>
                    <a:bodyPr/>
                    <a:lstStyle/>
                    <a:p>
                      <a:pPr algn="ctr" fontAlgn="ctr">
                        <a:buNone/>
                      </a:pPr>
                      <a:r>
                        <a:rPr lang="en-US" sz="3200" u="none" strike="noStrike">
                          <a:ln>
                            <a:solidFill>
                              <a:schemeClr val="bg1"/>
                            </a:solidFill>
                          </a:ln>
                          <a:solidFill>
                            <a:schemeClr val="bg1"/>
                          </a:solidFill>
                          <a:effectLst/>
                        </a:rPr>
                        <a:t>Alternate or Optional Pavement </a:t>
                      </a:r>
                    </a:p>
                    <a:p>
                      <a:pPr algn="ctr" fontAlgn="ctr">
                        <a:buNone/>
                      </a:pPr>
                      <a:r>
                        <a:rPr lang="en-US" sz="3200" u="none" strike="noStrike">
                          <a:ln>
                            <a:solidFill>
                              <a:schemeClr val="bg1"/>
                            </a:solidFill>
                          </a:ln>
                          <a:solidFill>
                            <a:schemeClr val="bg1"/>
                          </a:solidFill>
                          <a:effectLst/>
                        </a:rPr>
                        <a:t>SQ YD</a:t>
                      </a:r>
                      <a:endParaRPr lang="en-US" sz="3200" b="1" i="0" u="none" strike="noStrike">
                        <a:ln>
                          <a:solidFill>
                            <a:schemeClr val="bg1"/>
                          </a:solidFill>
                        </a:ln>
                        <a:solidFill>
                          <a:schemeClr val="bg1"/>
                        </a:solidFill>
                        <a:effectLst/>
                        <a:latin typeface="Cambria" panose="02040503050406030204" pitchFamily="18" charset="0"/>
                      </a:endParaRPr>
                    </a:p>
                  </a:txBody>
                  <a:tcPr marL="0" marR="0" marT="0" marB="0" anchor="ctr">
                    <a:solidFill>
                      <a:schemeClr val="accent1">
                        <a:lumMod val="75000"/>
                      </a:schemeClr>
                    </a:solidFill>
                  </a:tcPr>
                </a:tc>
                <a:tc>
                  <a:txBody>
                    <a:bodyPr/>
                    <a:lstStyle/>
                    <a:p>
                      <a:pPr algn="ctr" fontAlgn="ctr">
                        <a:buNone/>
                      </a:pPr>
                      <a:r>
                        <a:rPr lang="en-US" sz="3200" u="none" strike="noStrike">
                          <a:ln>
                            <a:solidFill>
                              <a:schemeClr val="bg1"/>
                            </a:solidFill>
                          </a:ln>
                          <a:solidFill>
                            <a:schemeClr val="bg1"/>
                          </a:solidFill>
                          <a:effectLst/>
                        </a:rPr>
                        <a:t>Alternate or Optional Shoulder </a:t>
                      </a:r>
                    </a:p>
                    <a:p>
                      <a:pPr algn="ctr" fontAlgn="ctr">
                        <a:buNone/>
                      </a:pPr>
                      <a:r>
                        <a:rPr lang="en-US" sz="3200" u="none" strike="noStrike">
                          <a:ln>
                            <a:solidFill>
                              <a:schemeClr val="bg1"/>
                            </a:solidFill>
                          </a:ln>
                          <a:solidFill>
                            <a:schemeClr val="bg1"/>
                          </a:solidFill>
                          <a:effectLst/>
                        </a:rPr>
                        <a:t>SQ YD</a:t>
                      </a:r>
                      <a:endParaRPr lang="en-US" sz="3200" b="1" i="0" u="none" strike="noStrike">
                        <a:ln>
                          <a:solidFill>
                            <a:schemeClr val="bg1"/>
                          </a:solidFill>
                        </a:ln>
                        <a:solidFill>
                          <a:schemeClr val="bg1"/>
                        </a:solidFill>
                        <a:effectLst/>
                        <a:latin typeface="Cambria" panose="02040503050406030204" pitchFamily="18" charset="0"/>
                      </a:endParaRPr>
                    </a:p>
                  </a:txBody>
                  <a:tcPr marL="0" marR="0" marT="0" marB="0" anchor="ctr">
                    <a:solidFill>
                      <a:schemeClr val="accent1">
                        <a:lumMod val="75000"/>
                      </a:schemeClr>
                    </a:solidFill>
                  </a:tcPr>
                </a:tc>
                <a:tc>
                  <a:txBody>
                    <a:bodyPr/>
                    <a:lstStyle/>
                    <a:p>
                      <a:pPr algn="ctr" fontAlgn="ctr">
                        <a:buNone/>
                      </a:pPr>
                      <a:r>
                        <a:rPr lang="en-US" sz="3200" u="none" strike="noStrike">
                          <a:ln>
                            <a:solidFill>
                              <a:schemeClr val="bg1"/>
                            </a:solidFill>
                          </a:ln>
                          <a:solidFill>
                            <a:schemeClr val="bg1"/>
                          </a:solidFill>
                          <a:effectLst/>
                        </a:rPr>
                        <a:t>Gallons Fog Or Prime</a:t>
                      </a:r>
                      <a:endParaRPr lang="en-US" sz="3200" b="1" i="0" u="none" strike="noStrike">
                        <a:ln>
                          <a:solidFill>
                            <a:schemeClr val="bg1"/>
                          </a:solidFill>
                        </a:ln>
                        <a:solidFill>
                          <a:schemeClr val="bg1"/>
                        </a:solidFill>
                        <a:effectLst/>
                        <a:latin typeface="Cambria" panose="02040503050406030204" pitchFamily="18" charset="0"/>
                      </a:endParaRPr>
                    </a:p>
                  </a:txBody>
                  <a:tcPr marL="0" marR="0" marT="0" marB="0" anchor="ctr">
                    <a:solidFill>
                      <a:schemeClr val="accent1">
                        <a:lumMod val="75000"/>
                      </a:schemeClr>
                    </a:solidFill>
                  </a:tcPr>
                </a:tc>
                <a:extLst>
                  <a:ext uri="{0D108BD9-81ED-4DB2-BD59-A6C34878D82A}">
                    <a16:rowId xmlns:a16="http://schemas.microsoft.com/office/drawing/2014/main" val="2009688568"/>
                  </a:ext>
                </a:extLst>
              </a:tr>
              <a:tr h="1128885">
                <a:tc>
                  <a:txBody>
                    <a:bodyPr/>
                    <a:lstStyle/>
                    <a:p>
                      <a:pPr algn="ctr" fontAlgn="ctr">
                        <a:buNone/>
                      </a:pPr>
                      <a:r>
                        <a:rPr lang="en-US" sz="3200" u="none" strike="noStrike">
                          <a:ln>
                            <a:solidFill>
                              <a:schemeClr val="bg1"/>
                            </a:solidFill>
                          </a:ln>
                          <a:solidFill>
                            <a:schemeClr val="bg1"/>
                          </a:solidFill>
                          <a:effectLst/>
                        </a:rPr>
                        <a:t>2027/2028</a:t>
                      </a:r>
                      <a:endParaRPr lang="en-US" sz="3200" b="0" i="0" u="none" strike="noStrike">
                        <a:ln>
                          <a:solidFill>
                            <a:schemeClr val="bg1"/>
                          </a:solidFill>
                        </a:ln>
                        <a:solidFill>
                          <a:schemeClr val="bg1"/>
                        </a:solidFill>
                        <a:effectLst/>
                        <a:latin typeface="IBM Plex Sans" panose="020B0503050203000203" pitchFamily="34" charset="0"/>
                      </a:endParaRPr>
                    </a:p>
                  </a:txBody>
                  <a:tcPr marL="0" marR="0" marT="0" marB="0" anchor="ctr">
                    <a:solidFill>
                      <a:schemeClr val="accent1">
                        <a:lumMod val="75000"/>
                      </a:schemeClr>
                    </a:solidFill>
                  </a:tcPr>
                </a:tc>
                <a:tc>
                  <a:txBody>
                    <a:bodyPr/>
                    <a:lstStyle/>
                    <a:p>
                      <a:pPr algn="ctr" fontAlgn="ctr">
                        <a:buNone/>
                      </a:pPr>
                      <a:r>
                        <a:rPr lang="en-US" sz="2800" u="none" strike="noStrike">
                          <a:effectLst/>
                        </a:rPr>
                        <a:t>183,947</a:t>
                      </a:r>
                      <a:endParaRPr lang="en-US" sz="2800" b="0" i="0" u="none" strike="noStrike">
                        <a:solidFill>
                          <a:srgbClr val="000000"/>
                        </a:solidFill>
                        <a:effectLst/>
                        <a:latin typeface="Tahoma" panose="020B0604030504040204" pitchFamily="34" charset="0"/>
                      </a:endParaRPr>
                    </a:p>
                  </a:txBody>
                  <a:tcPr marL="0" marR="0" marT="0" marB="0" anchor="ctr"/>
                </a:tc>
                <a:tc>
                  <a:txBody>
                    <a:bodyPr/>
                    <a:lstStyle/>
                    <a:p>
                      <a:pPr algn="ctr" fontAlgn="ctr">
                        <a:buNone/>
                      </a:pPr>
                      <a:r>
                        <a:rPr lang="en-US" sz="2800" u="none" strike="noStrike">
                          <a:effectLst/>
                        </a:rPr>
                        <a:t>5,145,303</a:t>
                      </a:r>
                      <a:endParaRPr lang="en-US" sz="2800" b="0" i="0" u="none" strike="noStrike">
                        <a:solidFill>
                          <a:srgbClr val="000000"/>
                        </a:solidFill>
                        <a:effectLst/>
                        <a:latin typeface="Tahoma" panose="020B0604030504040204" pitchFamily="34" charset="0"/>
                      </a:endParaRPr>
                    </a:p>
                  </a:txBody>
                  <a:tcPr marL="0" marR="0" marT="0" marB="0" anchor="ctr"/>
                </a:tc>
                <a:tc>
                  <a:txBody>
                    <a:bodyPr/>
                    <a:lstStyle/>
                    <a:p>
                      <a:pPr algn="ctr" fontAlgn="ctr">
                        <a:buNone/>
                      </a:pPr>
                      <a:r>
                        <a:rPr lang="en-US" sz="2800" u="none" strike="noStrike">
                          <a:effectLst/>
                        </a:rPr>
                        <a:t>1,575,573 </a:t>
                      </a:r>
                      <a:endParaRPr lang="en-US" sz="2800" b="0" i="0" u="none" strike="noStrike">
                        <a:solidFill>
                          <a:srgbClr val="000000"/>
                        </a:solidFill>
                        <a:effectLst/>
                        <a:latin typeface="Tahoma" panose="020B0604030504040204" pitchFamily="34" charset="0"/>
                      </a:endParaRPr>
                    </a:p>
                  </a:txBody>
                  <a:tcPr marL="0" marR="0" marT="0" marB="0" anchor="ctr"/>
                </a:tc>
                <a:tc>
                  <a:txBody>
                    <a:bodyPr/>
                    <a:lstStyle/>
                    <a:p>
                      <a:pPr algn="ctr" fontAlgn="ctr">
                        <a:buNone/>
                      </a:pPr>
                      <a:r>
                        <a:rPr lang="en-US" sz="2800" u="none" strike="noStrike">
                          <a:effectLst/>
                        </a:rPr>
                        <a:t>8,432 </a:t>
                      </a:r>
                      <a:endParaRPr lang="en-US" sz="2800" b="0" i="0" u="none" strike="noStrike">
                        <a:solidFill>
                          <a:srgbClr val="000000"/>
                        </a:solidFill>
                        <a:effectLst/>
                        <a:latin typeface="Tahoma" panose="020B0604030504040204" pitchFamily="34" charset="0"/>
                      </a:endParaRPr>
                    </a:p>
                  </a:txBody>
                  <a:tcPr marL="0" marR="0" marT="0" marB="0" anchor="ctr"/>
                </a:tc>
                <a:extLst>
                  <a:ext uri="{0D108BD9-81ED-4DB2-BD59-A6C34878D82A}">
                    <a16:rowId xmlns:a16="http://schemas.microsoft.com/office/drawing/2014/main" val="602720883"/>
                  </a:ext>
                </a:extLst>
              </a:tr>
            </a:tbl>
          </a:graphicData>
        </a:graphic>
      </p:graphicFrame>
    </p:spTree>
    <p:extLst>
      <p:ext uri="{BB962C8B-B14F-4D97-AF65-F5344CB8AC3E}">
        <p14:creationId xmlns:p14="http://schemas.microsoft.com/office/powerpoint/2010/main" val="3166334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13FD-55A4-1E78-405B-3FC0A06CC4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646DAB-48AA-E1C4-E002-A07BFF311BE6}"/>
              </a:ext>
            </a:extLst>
          </p:cNvPr>
          <p:cNvSpPr>
            <a:spLocks noGrp="1"/>
          </p:cNvSpPr>
          <p:nvPr>
            <p:ph type="title"/>
          </p:nvPr>
        </p:nvSpPr>
        <p:spPr>
          <a:xfrm>
            <a:off x="164841" y="206830"/>
            <a:ext cx="9753600" cy="1154097"/>
          </a:xfrm>
        </p:spPr>
        <p:txBody>
          <a:bodyPr anchor="t"/>
          <a:lstStyle/>
          <a:p>
            <a:pPr algn="l"/>
            <a:r>
              <a:rPr lang="en-US"/>
              <a:t>Map of Anticipated Additional Work Type</a:t>
            </a:r>
            <a:br>
              <a:rPr lang="en-US"/>
            </a:br>
            <a:r>
              <a:rPr lang="en-US"/>
              <a:t>Project Locations</a:t>
            </a:r>
          </a:p>
        </p:txBody>
      </p:sp>
      <p:pic>
        <p:nvPicPr>
          <p:cNvPr id="8" name="Content Placeholder 7" descr="Map of anticipated additional work type projects in Missouri for fiscal years 2027 and 2028. ">
            <a:extLst>
              <a:ext uri="{FF2B5EF4-FFF2-40B4-BE49-F238E27FC236}">
                <a16:creationId xmlns:a16="http://schemas.microsoft.com/office/drawing/2014/main" id="{46CD73F8-2CBB-0C6D-3B8F-BC4FF4FA442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693295" y="1433888"/>
            <a:ext cx="6489581" cy="4922463"/>
          </a:xfrm>
          <a:prstGeom prst="rect">
            <a:avLst/>
          </a:prstGeom>
        </p:spPr>
      </p:pic>
      <p:sp>
        <p:nvSpPr>
          <p:cNvPr id="9" name="TextBox 8">
            <a:extLst>
              <a:ext uri="{FF2B5EF4-FFF2-40B4-BE49-F238E27FC236}">
                <a16:creationId xmlns:a16="http://schemas.microsoft.com/office/drawing/2014/main" id="{99E06F63-EF8B-272F-5472-3E93A3B5195E}"/>
              </a:ext>
            </a:extLst>
          </p:cNvPr>
          <p:cNvSpPr txBox="1"/>
          <p:nvPr/>
        </p:nvSpPr>
        <p:spPr>
          <a:xfrm>
            <a:off x="186267" y="6395244"/>
            <a:ext cx="4822859" cy="369332"/>
          </a:xfrm>
          <a:prstGeom prst="rect">
            <a:avLst/>
          </a:prstGeom>
          <a:solidFill>
            <a:schemeClr val="bg1"/>
          </a:solidFill>
        </p:spPr>
        <p:txBody>
          <a:bodyPr wrap="none" rtlCol="0">
            <a:spAutoFit/>
          </a:bodyPr>
          <a:lstStyle/>
          <a:p>
            <a:r>
              <a:rPr lang="en-US"/>
              <a:t>*Note: Tentative listing is subject to change.  </a:t>
            </a:r>
          </a:p>
        </p:txBody>
      </p:sp>
      <p:pic>
        <p:nvPicPr>
          <p:cNvPr id="4" name="Picture 3">
            <a:extLst>
              <a:ext uri="{FF2B5EF4-FFF2-40B4-BE49-F238E27FC236}">
                <a16:creationId xmlns:a16="http://schemas.microsoft.com/office/drawing/2014/main" id="{1E2B90B7-A9D4-A9CE-6562-5DA26BA81E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36837" y="2342633"/>
            <a:ext cx="347150" cy="2144157"/>
          </a:xfrm>
          <a:prstGeom prst="rect">
            <a:avLst/>
          </a:prstGeom>
        </p:spPr>
      </p:pic>
      <p:pic>
        <p:nvPicPr>
          <p:cNvPr id="11" name="Picture 10" descr="Legend of job categories for the additional work type project map. ">
            <a:extLst>
              <a:ext uri="{FF2B5EF4-FFF2-40B4-BE49-F238E27FC236}">
                <a16:creationId xmlns:a16="http://schemas.microsoft.com/office/drawing/2014/main" id="{F94EE9E2-37E8-C158-BD8C-1DA9D6AD9C8E}"/>
              </a:ext>
            </a:extLst>
          </p:cNvPr>
          <p:cNvPicPr>
            <a:picLocks noChangeAspect="1"/>
          </p:cNvPicPr>
          <p:nvPr/>
        </p:nvPicPr>
        <p:blipFill>
          <a:blip r:embed="rId5"/>
          <a:stretch>
            <a:fillRect/>
          </a:stretch>
        </p:blipFill>
        <p:spPr>
          <a:xfrm>
            <a:off x="7016379" y="1907954"/>
            <a:ext cx="4482326" cy="3974329"/>
          </a:xfrm>
          <a:prstGeom prst="rect">
            <a:avLst/>
          </a:prstGeom>
        </p:spPr>
      </p:pic>
    </p:spTree>
    <p:extLst>
      <p:ext uri="{BB962C8B-B14F-4D97-AF65-F5344CB8AC3E}">
        <p14:creationId xmlns:p14="http://schemas.microsoft.com/office/powerpoint/2010/main" val="207155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302E-0786-4BFD-E865-384E9E90E73A}"/>
              </a:ext>
            </a:extLst>
          </p:cNvPr>
          <p:cNvSpPr>
            <a:spLocks noGrp="1"/>
          </p:cNvSpPr>
          <p:nvPr>
            <p:ph type="title"/>
          </p:nvPr>
        </p:nvSpPr>
        <p:spPr>
          <a:xfrm>
            <a:off x="91440" y="132476"/>
            <a:ext cx="8696960" cy="1154097"/>
          </a:xfrm>
        </p:spPr>
        <p:txBody>
          <a:bodyPr>
            <a:normAutofit fontScale="90000"/>
          </a:bodyPr>
          <a:lstStyle/>
          <a:p>
            <a:pPr algn="l"/>
            <a:r>
              <a:rPr lang="en-US">
                <a:cs typeface="Arial"/>
              </a:rPr>
              <a:t>Tentative FY 2027 Additional Work Type project details</a:t>
            </a:r>
            <a:endParaRPr lang="en-US"/>
          </a:p>
        </p:txBody>
      </p:sp>
      <p:graphicFrame>
        <p:nvGraphicFramePr>
          <p:cNvPr id="3" name="Content Placeholder 2" descr="Chart of state fiscal year 2027 additional work type projects by work type category, including both total category cost and number of projects. ">
            <a:extLst>
              <a:ext uri="{FF2B5EF4-FFF2-40B4-BE49-F238E27FC236}">
                <a16:creationId xmlns:a16="http://schemas.microsoft.com/office/drawing/2014/main" id="{40B1F4FB-C431-8018-D691-A90D5DC44D5B}"/>
              </a:ext>
            </a:extLst>
          </p:cNvPr>
          <p:cNvGraphicFramePr>
            <a:graphicFrameLocks noGrp="1"/>
          </p:cNvGraphicFramePr>
          <p:nvPr>
            <p:ph idx="1"/>
            <p:extLst>
              <p:ext uri="{D42A27DB-BD31-4B8C-83A1-F6EECF244321}">
                <p14:modId xmlns:p14="http://schemas.microsoft.com/office/powerpoint/2010/main" val="3301928266"/>
              </p:ext>
            </p:extLst>
          </p:nvPr>
        </p:nvGraphicFramePr>
        <p:xfrm>
          <a:off x="91440" y="1546720"/>
          <a:ext cx="11914293" cy="50969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4891109-40F6-6CD9-9BA4-21EB9D50B120}"/>
              </a:ext>
            </a:extLst>
          </p:cNvPr>
          <p:cNvSpPr txBox="1"/>
          <p:nvPr/>
        </p:nvSpPr>
        <p:spPr>
          <a:xfrm>
            <a:off x="186267" y="6395244"/>
            <a:ext cx="4822859" cy="369332"/>
          </a:xfrm>
          <a:prstGeom prst="rect">
            <a:avLst/>
          </a:prstGeom>
          <a:solidFill>
            <a:schemeClr val="bg1"/>
          </a:solidFill>
        </p:spPr>
        <p:txBody>
          <a:bodyPr wrap="none" rtlCol="0">
            <a:spAutoFit/>
          </a:bodyPr>
          <a:lstStyle/>
          <a:p>
            <a:r>
              <a:rPr lang="en-US"/>
              <a:t>*Note: Tentative listing is subject to change.  </a:t>
            </a:r>
          </a:p>
        </p:txBody>
      </p:sp>
    </p:spTree>
    <p:extLst>
      <p:ext uri="{BB962C8B-B14F-4D97-AF65-F5344CB8AC3E}">
        <p14:creationId xmlns:p14="http://schemas.microsoft.com/office/powerpoint/2010/main" val="2795673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420D-D5B7-F6D0-7E89-44D931235E4C}"/>
            </a:ext>
          </a:extLst>
        </p:cNvPr>
        <p:cNvGrpSpPr/>
        <p:nvPr/>
      </p:nvGrpSpPr>
      <p:grpSpPr>
        <a:xfrm>
          <a:off x="0" y="0"/>
          <a:ext cx="0" cy="0"/>
          <a:chOff x="0" y="0"/>
          <a:chExt cx="0" cy="0"/>
        </a:xfrm>
      </p:grpSpPr>
      <p:graphicFrame>
        <p:nvGraphicFramePr>
          <p:cNvPr id="8" name="Chart 7" descr="Chart of state fiscal year 2028 additional work type projects by work type category, including both total category cost and number of projects. ">
            <a:extLst>
              <a:ext uri="{FF2B5EF4-FFF2-40B4-BE49-F238E27FC236}">
                <a16:creationId xmlns:a16="http://schemas.microsoft.com/office/drawing/2014/main" id="{C5C07C20-2EBE-45B6-AA04-0B55499CFA81}"/>
              </a:ext>
            </a:extLst>
          </p:cNvPr>
          <p:cNvGraphicFramePr>
            <a:graphicFrameLocks/>
          </p:cNvGraphicFramePr>
          <p:nvPr>
            <p:extLst>
              <p:ext uri="{D42A27DB-BD31-4B8C-83A1-F6EECF244321}">
                <p14:modId xmlns:p14="http://schemas.microsoft.com/office/powerpoint/2010/main" val="1841309206"/>
              </p:ext>
            </p:extLst>
          </p:nvPr>
        </p:nvGraphicFramePr>
        <p:xfrm>
          <a:off x="-245065" y="1443037"/>
          <a:ext cx="12151359" cy="50958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0EAD523-4B6B-D457-DE0F-D8014E983FBB}"/>
              </a:ext>
            </a:extLst>
          </p:cNvPr>
          <p:cNvSpPr txBox="1"/>
          <p:nvPr/>
        </p:nvSpPr>
        <p:spPr>
          <a:xfrm>
            <a:off x="285706" y="6352144"/>
            <a:ext cx="4822859" cy="369332"/>
          </a:xfrm>
          <a:prstGeom prst="rect">
            <a:avLst/>
          </a:prstGeom>
          <a:solidFill>
            <a:schemeClr val="bg1"/>
          </a:solidFill>
        </p:spPr>
        <p:txBody>
          <a:bodyPr wrap="none" rtlCol="0">
            <a:spAutoFit/>
          </a:bodyPr>
          <a:lstStyle/>
          <a:p>
            <a:r>
              <a:rPr lang="en-US"/>
              <a:t>*Note: Tentative listing is subject to change.  </a:t>
            </a:r>
          </a:p>
        </p:txBody>
      </p:sp>
      <p:sp>
        <p:nvSpPr>
          <p:cNvPr id="11" name="Title 1">
            <a:extLst>
              <a:ext uri="{FF2B5EF4-FFF2-40B4-BE49-F238E27FC236}">
                <a16:creationId xmlns:a16="http://schemas.microsoft.com/office/drawing/2014/main" id="{F3BA8049-1A8E-FB5B-6079-4167F4A701D7}"/>
              </a:ext>
            </a:extLst>
          </p:cNvPr>
          <p:cNvSpPr txBox="1">
            <a:spLocks/>
          </p:cNvSpPr>
          <p:nvPr/>
        </p:nvSpPr>
        <p:spPr>
          <a:xfrm>
            <a:off x="91440" y="132476"/>
            <a:ext cx="8696960" cy="1154097"/>
          </a:xfrm>
          <a:prstGeom prst="rect">
            <a:avLst/>
          </a:prstGeom>
        </p:spPr>
        <p:txBody>
          <a:bodyPr vert="horz" lIns="91440" tIns="45720" rIns="91440" bIns="45720" rtlCol="0" anchor="b">
            <a:normAutofit fontScale="90000" lnSpcReduction="10000"/>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cs typeface="Arial"/>
              </a:rPr>
              <a:t>Tentative FY 2028 Additional Work Type project details</a:t>
            </a:r>
            <a:endParaRPr lang="en-US"/>
          </a:p>
        </p:txBody>
      </p:sp>
    </p:spTree>
    <p:extLst>
      <p:ext uri="{BB962C8B-B14F-4D97-AF65-F5344CB8AC3E}">
        <p14:creationId xmlns:p14="http://schemas.microsoft.com/office/powerpoint/2010/main" val="187118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CB347-BB0D-71BF-5117-89C070075F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8D4904-AC32-295F-E0AD-03A93F9D813A}"/>
              </a:ext>
            </a:extLst>
          </p:cNvPr>
          <p:cNvSpPr>
            <a:spLocks noGrp="1"/>
          </p:cNvSpPr>
          <p:nvPr>
            <p:ph type="title"/>
          </p:nvPr>
        </p:nvSpPr>
        <p:spPr>
          <a:xfrm>
            <a:off x="225142" y="204001"/>
            <a:ext cx="8741576" cy="1154097"/>
          </a:xfrm>
        </p:spPr>
        <p:txBody>
          <a:bodyPr anchor="t">
            <a:normAutofit/>
          </a:bodyPr>
          <a:lstStyle/>
          <a:p>
            <a:pPr algn="l"/>
            <a:r>
              <a:rPr lang="en-US"/>
              <a:t>Upcoming Design Build Project Locations</a:t>
            </a:r>
          </a:p>
        </p:txBody>
      </p:sp>
      <p:pic>
        <p:nvPicPr>
          <p:cNvPr id="8" name="Picture 7" descr="A map of upcoming Design-Build projects in Missouri from 2027-2030.">
            <a:extLst>
              <a:ext uri="{FF2B5EF4-FFF2-40B4-BE49-F238E27FC236}">
                <a16:creationId xmlns:a16="http://schemas.microsoft.com/office/drawing/2014/main" id="{B787DC61-686D-2044-62C1-87E06F4F889A}"/>
              </a:ext>
            </a:extLst>
          </p:cNvPr>
          <p:cNvPicPr>
            <a:picLocks noChangeAspect="1"/>
          </p:cNvPicPr>
          <p:nvPr/>
        </p:nvPicPr>
        <p:blipFill>
          <a:blip r:embed="rId3"/>
          <a:srcRect r="1501"/>
          <a:stretch>
            <a:fillRect/>
          </a:stretch>
        </p:blipFill>
        <p:spPr>
          <a:xfrm>
            <a:off x="1219200" y="892176"/>
            <a:ext cx="7539228" cy="5829300"/>
          </a:xfrm>
          <a:prstGeom prst="rect">
            <a:avLst/>
          </a:prstGeom>
        </p:spPr>
      </p:pic>
      <p:pic>
        <p:nvPicPr>
          <p:cNvPr id="10" name="Picture 9">
            <a:extLst>
              <a:ext uri="{FF2B5EF4-FFF2-40B4-BE49-F238E27FC236}">
                <a16:creationId xmlns:a16="http://schemas.microsoft.com/office/drawing/2014/main" id="{921D358D-BA9A-BB3B-D581-22C437D622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9199" y="6213455"/>
            <a:ext cx="744511" cy="519427"/>
          </a:xfrm>
          <a:prstGeom prst="rect">
            <a:avLst/>
          </a:prstGeom>
        </p:spPr>
      </p:pic>
      <p:sp>
        <p:nvSpPr>
          <p:cNvPr id="4" name="TextBox 3">
            <a:extLst>
              <a:ext uri="{FF2B5EF4-FFF2-40B4-BE49-F238E27FC236}">
                <a16:creationId xmlns:a16="http://schemas.microsoft.com/office/drawing/2014/main" id="{2FC1DC8A-36F8-C389-F15E-AEB76C36D0BB}"/>
              </a:ext>
            </a:extLst>
          </p:cNvPr>
          <p:cNvSpPr txBox="1"/>
          <p:nvPr/>
        </p:nvSpPr>
        <p:spPr>
          <a:xfrm>
            <a:off x="1466057" y="6245425"/>
            <a:ext cx="4822859" cy="369332"/>
          </a:xfrm>
          <a:prstGeom prst="rect">
            <a:avLst/>
          </a:prstGeom>
          <a:solidFill>
            <a:schemeClr val="bg1"/>
          </a:solidFill>
        </p:spPr>
        <p:txBody>
          <a:bodyPr wrap="none" rtlCol="0">
            <a:spAutoFit/>
          </a:bodyPr>
          <a:lstStyle/>
          <a:p>
            <a:r>
              <a:rPr lang="en-US"/>
              <a:t>*Note: Tentative listing is subject to change.  </a:t>
            </a:r>
          </a:p>
        </p:txBody>
      </p:sp>
      <p:pic>
        <p:nvPicPr>
          <p:cNvPr id="12" name="Picture 11">
            <a:extLst>
              <a:ext uri="{FF2B5EF4-FFF2-40B4-BE49-F238E27FC236}">
                <a16:creationId xmlns:a16="http://schemas.microsoft.com/office/drawing/2014/main" id="{F9DD13CC-2E61-1DB2-73E0-BCF3A9090F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18539" y="880770"/>
            <a:ext cx="1202790" cy="372843"/>
          </a:xfrm>
          <a:prstGeom prst="rect">
            <a:avLst/>
          </a:prstGeom>
        </p:spPr>
      </p:pic>
      <p:sp>
        <p:nvSpPr>
          <p:cNvPr id="2" name="Rectangle 1">
            <a:extLst>
              <a:ext uri="{FF2B5EF4-FFF2-40B4-BE49-F238E27FC236}">
                <a16:creationId xmlns:a16="http://schemas.microsoft.com/office/drawing/2014/main" id="{6CA7A795-A059-B2D1-ABE2-B47B6D0C2A9A}"/>
              </a:ext>
              <a:ext uri="{C183D7F6-B498-43B3-948B-1728B52AA6E4}">
                <adec:decorative xmlns:adec="http://schemas.microsoft.com/office/drawing/2017/decorative" val="1"/>
              </a:ext>
            </a:extLst>
          </p:cNvPr>
          <p:cNvSpPr/>
          <p:nvPr/>
        </p:nvSpPr>
        <p:spPr>
          <a:xfrm>
            <a:off x="6096000" y="1244389"/>
            <a:ext cx="3400485" cy="11540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4D834C6-FD52-C602-8A1F-F4DE1EA980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00207" y="2000477"/>
            <a:ext cx="2842243" cy="2172367"/>
          </a:xfrm>
          <a:prstGeom prst="rect">
            <a:avLst/>
          </a:prstGeom>
        </p:spPr>
      </p:pic>
    </p:spTree>
    <p:extLst>
      <p:ext uri="{BB962C8B-B14F-4D97-AF65-F5344CB8AC3E}">
        <p14:creationId xmlns:p14="http://schemas.microsoft.com/office/powerpoint/2010/main" val="2530650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C6A78-BC25-17C2-6E61-6921CB48AF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962C10-D205-E6FC-38C0-72220B62CF64}"/>
              </a:ext>
            </a:extLst>
          </p:cNvPr>
          <p:cNvSpPr>
            <a:spLocks noGrp="1"/>
          </p:cNvSpPr>
          <p:nvPr>
            <p:ph type="title"/>
          </p:nvPr>
        </p:nvSpPr>
        <p:spPr>
          <a:xfrm>
            <a:off x="433387" y="510319"/>
            <a:ext cx="8741576" cy="1154097"/>
          </a:xfrm>
        </p:spPr>
        <p:txBody>
          <a:bodyPr anchor="t">
            <a:normAutofit/>
          </a:bodyPr>
          <a:lstStyle/>
          <a:p>
            <a:pPr algn="l"/>
            <a:r>
              <a:rPr lang="en-US"/>
              <a:t>Upcoming Design Build Project Details</a:t>
            </a:r>
          </a:p>
        </p:txBody>
      </p:sp>
      <p:graphicFrame>
        <p:nvGraphicFramePr>
          <p:cNvPr id="2" name="Table 1" descr="Table detailing the four approved design build projects identified in the Draft STIP, the district in which it is located and the project contact. ">
            <a:extLst>
              <a:ext uri="{FF2B5EF4-FFF2-40B4-BE49-F238E27FC236}">
                <a16:creationId xmlns:a16="http://schemas.microsoft.com/office/drawing/2014/main" id="{135F62C8-6978-966D-843D-7ABDAA384C04}"/>
              </a:ext>
            </a:extLst>
          </p:cNvPr>
          <p:cNvGraphicFramePr>
            <a:graphicFrameLocks noGrp="1"/>
          </p:cNvGraphicFramePr>
          <p:nvPr>
            <p:extLst>
              <p:ext uri="{D42A27DB-BD31-4B8C-83A1-F6EECF244321}">
                <p14:modId xmlns:p14="http://schemas.microsoft.com/office/powerpoint/2010/main" val="3913353470"/>
              </p:ext>
            </p:extLst>
          </p:nvPr>
        </p:nvGraphicFramePr>
        <p:xfrm>
          <a:off x="301751" y="1645920"/>
          <a:ext cx="11456862" cy="4124712"/>
        </p:xfrm>
        <a:graphic>
          <a:graphicData uri="http://schemas.openxmlformats.org/drawingml/2006/table">
            <a:tbl>
              <a:tblPr firstRow="1" firstCol="1" bandRow="1">
                <a:tableStyleId>{5C22544A-7EE6-4342-B048-85BDC9FD1C3A}</a:tableStyleId>
              </a:tblPr>
              <a:tblGrid>
                <a:gridCol w="2898649">
                  <a:extLst>
                    <a:ext uri="{9D8B030D-6E8A-4147-A177-3AD203B41FA5}">
                      <a16:colId xmlns:a16="http://schemas.microsoft.com/office/drawing/2014/main" val="422512686"/>
                    </a:ext>
                  </a:extLst>
                </a:gridCol>
                <a:gridCol w="6629792">
                  <a:extLst>
                    <a:ext uri="{9D8B030D-6E8A-4147-A177-3AD203B41FA5}">
                      <a16:colId xmlns:a16="http://schemas.microsoft.com/office/drawing/2014/main" val="2991687118"/>
                    </a:ext>
                  </a:extLst>
                </a:gridCol>
                <a:gridCol w="1928421">
                  <a:extLst>
                    <a:ext uri="{9D8B030D-6E8A-4147-A177-3AD203B41FA5}">
                      <a16:colId xmlns:a16="http://schemas.microsoft.com/office/drawing/2014/main" val="691550507"/>
                    </a:ext>
                  </a:extLst>
                </a:gridCol>
              </a:tblGrid>
              <a:tr h="467325">
                <a:tc>
                  <a:txBody>
                    <a:bodyPr/>
                    <a:lstStyle/>
                    <a:p>
                      <a:pPr marL="0" marR="0">
                        <a:buNone/>
                      </a:pPr>
                      <a:r>
                        <a:rPr lang="en-US" sz="2800">
                          <a:effectLst/>
                        </a:rPr>
                        <a:t>Project Number</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solidFill>
                      <a:schemeClr val="tx2"/>
                    </a:solidFill>
                  </a:tcPr>
                </a:tc>
                <a:tc>
                  <a:txBody>
                    <a:bodyPr/>
                    <a:lstStyle/>
                    <a:p>
                      <a:pPr marL="0" marR="0">
                        <a:buNone/>
                      </a:pPr>
                      <a:r>
                        <a:rPr lang="en-US" sz="2800">
                          <a:effectLst/>
                        </a:rPr>
                        <a:t>Project Name</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B w="19050" cap="flat" cmpd="sng" algn="ctr">
                      <a:solidFill>
                        <a:schemeClr val="tx2"/>
                      </a:solidFill>
                      <a:prstDash val="solid"/>
                      <a:round/>
                      <a:headEnd type="none" w="med" len="med"/>
                      <a:tailEnd type="none" w="med" len="med"/>
                    </a:lnB>
                    <a:solidFill>
                      <a:schemeClr val="tx2"/>
                    </a:solidFill>
                  </a:tcPr>
                </a:tc>
                <a:tc>
                  <a:txBody>
                    <a:bodyPr/>
                    <a:lstStyle/>
                    <a:p>
                      <a:pPr marL="0" marR="0">
                        <a:buNone/>
                      </a:pPr>
                      <a:r>
                        <a:rPr lang="en-US" sz="2800">
                          <a:effectLst/>
                        </a:rPr>
                        <a:t>District</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B w="1905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321484545"/>
                  </a:ext>
                </a:extLst>
              </a:tr>
              <a:tr h="934649">
                <a:tc>
                  <a:txBody>
                    <a:bodyPr/>
                    <a:lstStyle/>
                    <a:p>
                      <a:pPr marL="0" marR="0">
                        <a:buNone/>
                      </a:pPr>
                      <a:r>
                        <a:rPr lang="en-US" sz="2800">
                          <a:effectLst/>
                        </a:rPr>
                        <a:t>4P3471</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R w="19050" cap="flat" cmpd="sng" algn="ctr">
                      <a:solidFill>
                        <a:schemeClr val="tx2"/>
                      </a:solidFill>
                      <a:prstDash val="solid"/>
                      <a:round/>
                      <a:headEnd type="none" w="med" len="med"/>
                      <a:tailEnd type="none" w="med" len="med"/>
                    </a:lnR>
                    <a:solidFill>
                      <a:schemeClr val="tx2"/>
                    </a:solidFill>
                  </a:tcPr>
                </a:tc>
                <a:tc>
                  <a:txBody>
                    <a:bodyPr/>
                    <a:lstStyle/>
                    <a:p>
                      <a:pPr marL="0" marR="0">
                        <a:buNone/>
                      </a:pPr>
                      <a:r>
                        <a:rPr lang="en-US" sz="2800">
                          <a:effectLst/>
                        </a:rPr>
                        <a:t>Route 291 Bridge over Missouri River</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buNone/>
                      </a:pPr>
                      <a:r>
                        <a:rPr lang="en-US" sz="2800">
                          <a:effectLst/>
                        </a:rPr>
                        <a:t>KC</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05716798"/>
                  </a:ext>
                </a:extLst>
              </a:tr>
              <a:tr h="853440">
                <a:tc>
                  <a:txBody>
                    <a:bodyPr/>
                    <a:lstStyle/>
                    <a:p>
                      <a:pPr marL="0" marR="0">
                        <a:buNone/>
                      </a:pPr>
                      <a:r>
                        <a:rPr lang="en-US" sz="2800" err="1">
                          <a:effectLst/>
                        </a:rPr>
                        <a:t>ST0117</a:t>
                      </a:r>
                      <a:r>
                        <a:rPr lang="en-US" sz="2800">
                          <a:effectLst/>
                        </a:rPr>
                        <a:t>/</a:t>
                      </a:r>
                      <a:r>
                        <a:rPr lang="en-US" sz="2800" err="1">
                          <a:effectLst/>
                        </a:rPr>
                        <a:t>ST0115</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R w="19050" cap="flat" cmpd="sng" algn="ctr">
                      <a:solidFill>
                        <a:schemeClr val="tx2"/>
                      </a:solidFill>
                      <a:prstDash val="solid"/>
                      <a:round/>
                      <a:headEnd type="none" w="med" len="med"/>
                      <a:tailEnd type="none" w="med" len="med"/>
                    </a:lnR>
                    <a:solidFill>
                      <a:schemeClr val="tx2"/>
                    </a:solidFill>
                  </a:tcPr>
                </a:tc>
                <a:tc>
                  <a:txBody>
                    <a:bodyPr/>
                    <a:lstStyle/>
                    <a:p>
                      <a:pPr marL="0" marR="0">
                        <a:buNone/>
                      </a:pPr>
                      <a:r>
                        <a:rPr lang="en-US" sz="2800">
                          <a:effectLst/>
                        </a:rPr>
                        <a:t>Forward 44 St. Louis District</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buNone/>
                      </a:pPr>
                      <a:r>
                        <a:rPr lang="en-US" sz="2800">
                          <a:effectLst/>
                        </a:rPr>
                        <a:t>SL</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9186023"/>
                  </a:ext>
                </a:extLst>
              </a:tr>
              <a:tr h="934649">
                <a:tc>
                  <a:txBody>
                    <a:bodyPr/>
                    <a:lstStyle/>
                    <a:p>
                      <a:pPr marL="0" marR="0">
                        <a:buNone/>
                      </a:pPr>
                      <a:r>
                        <a:rPr lang="en-US" sz="2800" err="1">
                          <a:effectLst/>
                        </a:rPr>
                        <a:t>ST0016C</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R w="19050" cap="flat" cmpd="sng" algn="ctr">
                      <a:solidFill>
                        <a:schemeClr val="tx2"/>
                      </a:solidFill>
                      <a:prstDash val="solid"/>
                      <a:round/>
                      <a:headEnd type="none" w="med" len="med"/>
                      <a:tailEnd type="none" w="med" len="med"/>
                    </a:lnR>
                    <a:solidFill>
                      <a:schemeClr val="tx2"/>
                    </a:solidFill>
                  </a:tcPr>
                </a:tc>
                <a:tc>
                  <a:txBody>
                    <a:bodyPr/>
                    <a:lstStyle/>
                    <a:p>
                      <a:pPr marL="0" marR="0">
                        <a:buNone/>
                      </a:pPr>
                      <a:r>
                        <a:rPr lang="en-US" sz="2800">
                          <a:effectLst/>
                        </a:rPr>
                        <a:t>Improve I-70 Concordia to Boonville</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buNone/>
                      </a:pPr>
                      <a:r>
                        <a:rPr lang="en-US" sz="2800">
                          <a:effectLst/>
                        </a:rPr>
                        <a:t>CD</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693282915"/>
                  </a:ext>
                </a:extLst>
              </a:tr>
              <a:tr h="934649">
                <a:tc>
                  <a:txBody>
                    <a:bodyPr/>
                    <a:lstStyle/>
                    <a:p>
                      <a:pPr marL="0" marR="0">
                        <a:buNone/>
                      </a:pPr>
                      <a:r>
                        <a:rPr lang="en-US" sz="3200" err="1">
                          <a:effectLst/>
                          <a:latin typeface="Aptos" panose="020B0004020202020204" pitchFamily="34" charset="0"/>
                          <a:ea typeface="Aptos" panose="020B0004020202020204" pitchFamily="34" charset="0"/>
                          <a:cs typeface="Aptos" panose="020B0004020202020204" pitchFamily="34" charset="0"/>
                        </a:rPr>
                        <a:t>ST0018</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R w="19050" cap="flat" cmpd="sng" algn="ctr">
                      <a:solidFill>
                        <a:schemeClr val="tx2"/>
                      </a:solidFill>
                      <a:prstDash val="solid"/>
                      <a:round/>
                      <a:headEnd type="none" w="med" len="med"/>
                      <a:tailEnd type="none" w="med" len="med"/>
                    </a:lnR>
                    <a:solidFill>
                      <a:schemeClr val="tx2"/>
                    </a:solidFill>
                  </a:tcPr>
                </a:tc>
                <a:tc>
                  <a:txBody>
                    <a:bodyPr/>
                    <a:lstStyle/>
                    <a:p>
                      <a:pPr marL="0" marR="0">
                        <a:buNone/>
                      </a:pPr>
                      <a:r>
                        <a:rPr lang="en-US" sz="2800">
                          <a:effectLst/>
                        </a:rPr>
                        <a:t>Improve I-70 Kingdom City to Warrenton</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marL="0" marR="0">
                        <a:buNone/>
                      </a:pPr>
                      <a:r>
                        <a:rPr lang="en-US" sz="2800">
                          <a:effectLst/>
                        </a:rPr>
                        <a:t>KC</a:t>
                      </a:r>
                      <a:endParaRPr lang="en-US" sz="3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10213332"/>
                  </a:ext>
                </a:extLst>
              </a:tr>
            </a:tbl>
          </a:graphicData>
        </a:graphic>
      </p:graphicFrame>
    </p:spTree>
    <p:extLst>
      <p:ext uri="{BB962C8B-B14F-4D97-AF65-F5344CB8AC3E}">
        <p14:creationId xmlns:p14="http://schemas.microsoft.com/office/powerpoint/2010/main" val="324789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FF35-5E32-E686-AA11-29CCDF23F6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857B47-814D-F6D1-599C-2C341964DD4E}"/>
              </a:ext>
            </a:extLst>
          </p:cNvPr>
          <p:cNvSpPr>
            <a:spLocks noGrp="1"/>
          </p:cNvSpPr>
          <p:nvPr>
            <p:ph type="title"/>
          </p:nvPr>
        </p:nvSpPr>
        <p:spPr>
          <a:xfrm>
            <a:off x="225142" y="268169"/>
            <a:ext cx="8741576" cy="1154097"/>
          </a:xfrm>
        </p:spPr>
        <p:txBody>
          <a:bodyPr anchor="t">
            <a:normAutofit/>
          </a:bodyPr>
          <a:lstStyle/>
          <a:p>
            <a:pPr algn="l"/>
            <a:r>
              <a:rPr lang="en-US"/>
              <a:t>Tentative Potential Design Build </a:t>
            </a:r>
            <a:br>
              <a:rPr lang="en-US"/>
            </a:br>
            <a:r>
              <a:rPr lang="en-US"/>
              <a:t>Project Details</a:t>
            </a:r>
          </a:p>
        </p:txBody>
      </p:sp>
      <p:graphicFrame>
        <p:nvGraphicFramePr>
          <p:cNvPr id="4" name="Table 3" descr="Table detailing the nine potential design build projects identified in the Draft STIP, the district in which it is located and the anticipated fiscal year for delivery. ">
            <a:extLst>
              <a:ext uri="{FF2B5EF4-FFF2-40B4-BE49-F238E27FC236}">
                <a16:creationId xmlns:a16="http://schemas.microsoft.com/office/drawing/2014/main" id="{31FCCF49-E1E2-5AE2-1ED1-31083D2BF0A0}"/>
              </a:ext>
            </a:extLst>
          </p:cNvPr>
          <p:cNvGraphicFramePr>
            <a:graphicFrameLocks noGrp="1"/>
          </p:cNvGraphicFramePr>
          <p:nvPr>
            <p:extLst>
              <p:ext uri="{D42A27DB-BD31-4B8C-83A1-F6EECF244321}">
                <p14:modId xmlns:p14="http://schemas.microsoft.com/office/powerpoint/2010/main" val="795153492"/>
              </p:ext>
            </p:extLst>
          </p:nvPr>
        </p:nvGraphicFramePr>
        <p:xfrm>
          <a:off x="307124" y="1623510"/>
          <a:ext cx="11577751" cy="3950575"/>
        </p:xfrm>
        <a:graphic>
          <a:graphicData uri="http://schemas.openxmlformats.org/drawingml/2006/table">
            <a:tbl>
              <a:tblPr>
                <a:tableStyleId>{5C22544A-7EE6-4342-B048-85BDC9FD1C3A}</a:tableStyleId>
              </a:tblPr>
              <a:tblGrid>
                <a:gridCol w="1964988">
                  <a:extLst>
                    <a:ext uri="{9D8B030D-6E8A-4147-A177-3AD203B41FA5}">
                      <a16:colId xmlns:a16="http://schemas.microsoft.com/office/drawing/2014/main" val="4280837516"/>
                    </a:ext>
                  </a:extLst>
                </a:gridCol>
                <a:gridCol w="7381418">
                  <a:extLst>
                    <a:ext uri="{9D8B030D-6E8A-4147-A177-3AD203B41FA5}">
                      <a16:colId xmlns:a16="http://schemas.microsoft.com/office/drawing/2014/main" val="4030336063"/>
                    </a:ext>
                  </a:extLst>
                </a:gridCol>
                <a:gridCol w="924905">
                  <a:extLst>
                    <a:ext uri="{9D8B030D-6E8A-4147-A177-3AD203B41FA5}">
                      <a16:colId xmlns:a16="http://schemas.microsoft.com/office/drawing/2014/main" val="1943494263"/>
                    </a:ext>
                  </a:extLst>
                </a:gridCol>
                <a:gridCol w="1306440">
                  <a:extLst>
                    <a:ext uri="{9D8B030D-6E8A-4147-A177-3AD203B41FA5}">
                      <a16:colId xmlns:a16="http://schemas.microsoft.com/office/drawing/2014/main" val="4272393194"/>
                    </a:ext>
                  </a:extLst>
                </a:gridCol>
              </a:tblGrid>
              <a:tr h="461069">
                <a:tc>
                  <a:txBody>
                    <a:bodyPr/>
                    <a:lstStyle/>
                    <a:p>
                      <a:pPr algn="ctr" fontAlgn="b">
                        <a:buNone/>
                      </a:pPr>
                      <a:r>
                        <a:rPr lang="en-US" sz="2000" u="none" strike="noStrike">
                          <a:solidFill>
                            <a:schemeClr val="bg1"/>
                          </a:solidFill>
                          <a:effectLst/>
                        </a:rPr>
                        <a:t>Job Number</a:t>
                      </a:r>
                      <a:endParaRPr lang="en-US" sz="2000" b="0" i="0" u="none" strike="noStrike">
                        <a:solidFill>
                          <a:schemeClr val="bg1"/>
                        </a:solidFill>
                        <a:effectLst/>
                        <a:latin typeface="Aptos Narrow" panose="020B0004020202020204" pitchFamily="34" charset="0"/>
                      </a:endParaRPr>
                    </a:p>
                  </a:txBody>
                  <a:tcPr marL="7125" marR="7125" marT="7125" marB="0" anchor="b">
                    <a:solidFill>
                      <a:schemeClr val="tx2"/>
                    </a:solidFill>
                  </a:tcPr>
                </a:tc>
                <a:tc>
                  <a:txBody>
                    <a:bodyPr/>
                    <a:lstStyle/>
                    <a:p>
                      <a:pPr algn="ctr" fontAlgn="b">
                        <a:buNone/>
                      </a:pPr>
                      <a:r>
                        <a:rPr lang="en-US" sz="2000" u="none" strike="noStrike">
                          <a:solidFill>
                            <a:schemeClr val="bg1"/>
                          </a:solidFill>
                          <a:effectLst/>
                        </a:rPr>
                        <a:t>Description</a:t>
                      </a:r>
                      <a:endParaRPr lang="en-US" sz="2000" b="0" i="0" u="none" strike="noStrike">
                        <a:solidFill>
                          <a:schemeClr val="bg1"/>
                        </a:solidFill>
                        <a:effectLst/>
                        <a:latin typeface="Aptos Narrow" panose="020B0004020202020204" pitchFamily="34" charset="0"/>
                      </a:endParaRPr>
                    </a:p>
                  </a:txBody>
                  <a:tcPr marL="7125" marR="7125" marT="7125" marB="0" anchor="b">
                    <a:lnB w="19050" cap="flat" cmpd="sng" algn="ctr">
                      <a:solidFill>
                        <a:schemeClr val="tx2"/>
                      </a:solidFill>
                      <a:prstDash val="solid"/>
                      <a:round/>
                      <a:headEnd type="none" w="med" len="med"/>
                      <a:tailEnd type="none" w="med" len="med"/>
                    </a:lnB>
                    <a:solidFill>
                      <a:schemeClr val="tx2"/>
                    </a:solidFill>
                  </a:tcPr>
                </a:tc>
                <a:tc>
                  <a:txBody>
                    <a:bodyPr/>
                    <a:lstStyle/>
                    <a:p>
                      <a:pPr algn="ctr" fontAlgn="b">
                        <a:buNone/>
                      </a:pPr>
                      <a:r>
                        <a:rPr lang="en-US" sz="2000" u="none" strike="noStrike">
                          <a:solidFill>
                            <a:schemeClr val="bg1"/>
                          </a:solidFill>
                          <a:effectLst/>
                        </a:rPr>
                        <a:t>District</a:t>
                      </a:r>
                      <a:endParaRPr lang="en-US" sz="2000" b="0" i="0" u="none" strike="noStrike">
                        <a:solidFill>
                          <a:schemeClr val="bg1"/>
                        </a:solidFill>
                        <a:effectLst/>
                        <a:latin typeface="Aptos Narrow" panose="020B0004020202020204" pitchFamily="34" charset="0"/>
                      </a:endParaRPr>
                    </a:p>
                  </a:txBody>
                  <a:tcPr marL="7125" marR="7125" marT="7125" marB="0" anchor="b">
                    <a:lnB w="19050" cap="flat" cmpd="sng" algn="ctr">
                      <a:solidFill>
                        <a:schemeClr val="tx2"/>
                      </a:solidFill>
                      <a:prstDash val="solid"/>
                      <a:round/>
                      <a:headEnd type="none" w="med" len="med"/>
                      <a:tailEnd type="none" w="med" len="med"/>
                    </a:lnB>
                    <a:solidFill>
                      <a:schemeClr val="tx2"/>
                    </a:solidFill>
                  </a:tcPr>
                </a:tc>
                <a:tc>
                  <a:txBody>
                    <a:bodyPr/>
                    <a:lstStyle/>
                    <a:p>
                      <a:pPr algn="ctr" fontAlgn="b">
                        <a:buNone/>
                      </a:pPr>
                      <a:r>
                        <a:rPr lang="en-US" sz="2000" u="none" strike="noStrike">
                          <a:solidFill>
                            <a:schemeClr val="bg1"/>
                          </a:solidFill>
                          <a:effectLst/>
                        </a:rPr>
                        <a:t>Fiscal Year</a:t>
                      </a:r>
                      <a:endParaRPr lang="en-US" sz="2000" b="0" i="0" u="none" strike="noStrike">
                        <a:solidFill>
                          <a:schemeClr val="bg1"/>
                        </a:solidFill>
                        <a:effectLst/>
                        <a:latin typeface="Aptos Narrow" panose="020B0004020202020204" pitchFamily="34" charset="0"/>
                      </a:endParaRPr>
                    </a:p>
                  </a:txBody>
                  <a:tcPr marL="7125" marR="7125" marT="7125" marB="0" anchor="b">
                    <a:lnB w="1905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986382543"/>
                  </a:ext>
                </a:extLst>
              </a:tr>
              <a:tr h="697532">
                <a:tc>
                  <a:txBody>
                    <a:bodyPr/>
                    <a:lstStyle/>
                    <a:p>
                      <a:pPr algn="ctr" fontAlgn="b">
                        <a:buNone/>
                      </a:pPr>
                      <a:r>
                        <a:rPr lang="en-US" sz="2000" u="none" strike="noStrike" err="1">
                          <a:solidFill>
                            <a:schemeClr val="bg1"/>
                          </a:solidFill>
                          <a:effectLst/>
                        </a:rPr>
                        <a:t>NW0134</a:t>
                      </a:r>
                      <a:endParaRPr lang="en-US" sz="2000" b="0" i="0" u="none" strike="noStrike">
                        <a:solidFill>
                          <a:schemeClr val="bg1"/>
                        </a:solidFill>
                        <a:effectLst/>
                        <a:latin typeface="Aptos Narrow" panose="020B0004020202020204" pitchFamily="34" charset="0"/>
                      </a:endParaRPr>
                    </a:p>
                  </a:txBody>
                  <a:tcPr marL="7125" marR="7125" marT="7125" marB="0" anchor="ctr">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I-229 Bridge removal, rehabilitation, and replacement from Highland Ave. to Rte. 36</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NW</a:t>
                      </a:r>
                      <a:endParaRPr lang="en-US" sz="2000" b="0" i="0" u="none" strike="noStrike">
                        <a:solidFill>
                          <a:srgbClr val="000000"/>
                        </a:solidFill>
                        <a:effectLst/>
                        <a:latin typeface="Aptos Narrow" panose="020B0004020202020204" pitchFamily="34" charset="0"/>
                      </a:endParaRPr>
                    </a:p>
                  </a:txBody>
                  <a:tcPr marL="7125" marR="7125" marT="7125"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2028</a:t>
                      </a:r>
                      <a:endParaRPr lang="en-US" sz="2000" b="0" i="0" u="none" strike="noStrike">
                        <a:solidFill>
                          <a:srgbClr val="000000"/>
                        </a:solidFill>
                        <a:effectLst/>
                        <a:latin typeface="Aptos Narrow" panose="020B0004020202020204" pitchFamily="34" charset="0"/>
                      </a:endParaRPr>
                    </a:p>
                  </a:txBody>
                  <a:tcPr marL="7125" marR="7125" marT="7125"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178921605"/>
                  </a:ext>
                </a:extLst>
              </a:tr>
              <a:tr h="321012">
                <a:tc>
                  <a:txBody>
                    <a:bodyPr/>
                    <a:lstStyle/>
                    <a:p>
                      <a:pPr algn="ctr" fontAlgn="b">
                        <a:buNone/>
                      </a:pPr>
                      <a:r>
                        <a:rPr lang="en-US" sz="2000" u="none" strike="noStrike" err="1">
                          <a:solidFill>
                            <a:schemeClr val="bg1"/>
                          </a:solidFill>
                          <a:effectLst/>
                        </a:rPr>
                        <a:t>KU0114</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I-70 Bridge replacements over Rte. 40 and Sterling Avenue</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KC</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2029</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93058529"/>
                  </a:ext>
                </a:extLst>
              </a:tr>
              <a:tr h="377891">
                <a:tc>
                  <a:txBody>
                    <a:bodyPr/>
                    <a:lstStyle/>
                    <a:p>
                      <a:pPr algn="ctr" fontAlgn="b">
                        <a:buNone/>
                      </a:pPr>
                      <a:r>
                        <a:rPr lang="en-US" sz="2000" u="none" strike="noStrike" err="1">
                          <a:solidFill>
                            <a:schemeClr val="bg1"/>
                          </a:solidFill>
                          <a:effectLst/>
                        </a:rPr>
                        <a:t>ST0121</a:t>
                      </a:r>
                      <a:r>
                        <a:rPr lang="en-US" sz="2000" u="none" strike="noStrike">
                          <a:solidFill>
                            <a:schemeClr val="bg1"/>
                          </a:solidFill>
                          <a:effectLst/>
                        </a:rPr>
                        <a:t>/122/123</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Forward 44 Phelps County</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CD</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2028</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254201548"/>
                  </a:ext>
                </a:extLst>
              </a:tr>
              <a:tr h="387300">
                <a:tc>
                  <a:txBody>
                    <a:bodyPr/>
                    <a:lstStyle/>
                    <a:p>
                      <a:pPr algn="ctr" fontAlgn="b">
                        <a:buNone/>
                      </a:pPr>
                      <a:r>
                        <a:rPr lang="en-US" sz="2000" u="none" strike="noStrike" err="1">
                          <a:solidFill>
                            <a:schemeClr val="bg1"/>
                          </a:solidFill>
                          <a:effectLst/>
                        </a:rPr>
                        <a:t>6S3342C</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Rte. N Add lanes from Hopewell Rd. to Hawk Ridge Trail</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SL</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2028</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65793011"/>
                  </a:ext>
                </a:extLst>
              </a:tr>
              <a:tr h="389153">
                <a:tc>
                  <a:txBody>
                    <a:bodyPr/>
                    <a:lstStyle/>
                    <a:p>
                      <a:pPr algn="ctr" fontAlgn="b">
                        <a:buNone/>
                      </a:pPr>
                      <a:r>
                        <a:rPr lang="en-US" sz="2000" u="none" strike="noStrike" err="1">
                          <a:solidFill>
                            <a:schemeClr val="bg1"/>
                          </a:solidFill>
                          <a:effectLst/>
                        </a:rPr>
                        <a:t>6S3443</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I-44 Various bridge replacements and rehabilitations</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SL</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2030</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00141802"/>
                  </a:ext>
                </a:extLst>
              </a:tr>
              <a:tr h="319962">
                <a:tc>
                  <a:txBody>
                    <a:bodyPr/>
                    <a:lstStyle/>
                    <a:p>
                      <a:pPr algn="ctr" fontAlgn="b">
                        <a:buNone/>
                      </a:pPr>
                      <a:r>
                        <a:rPr lang="en-US" sz="2000" u="none" strike="noStrike">
                          <a:solidFill>
                            <a:schemeClr val="bg1"/>
                          </a:solidFill>
                          <a:effectLst/>
                        </a:rPr>
                        <a:t>SL0054</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I-44 Various bridge rehabilitations</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SL</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2030</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190392881"/>
                  </a:ext>
                </a:extLst>
              </a:tr>
              <a:tr h="352093">
                <a:tc>
                  <a:txBody>
                    <a:bodyPr/>
                    <a:lstStyle/>
                    <a:p>
                      <a:pPr algn="ctr" fontAlgn="b">
                        <a:buNone/>
                      </a:pPr>
                      <a:r>
                        <a:rPr lang="en-US" sz="2000" u="none" strike="noStrike" err="1">
                          <a:solidFill>
                            <a:schemeClr val="bg1"/>
                          </a:solidFill>
                          <a:effectLst/>
                        </a:rPr>
                        <a:t>SL0058</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I-70 Corridor improvements from the Missouri River to Rte. 67</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SL</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2029</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266207705"/>
                  </a:ext>
                </a:extLst>
              </a:tr>
              <a:tr h="324601">
                <a:tc>
                  <a:txBody>
                    <a:bodyPr/>
                    <a:lstStyle/>
                    <a:p>
                      <a:pPr algn="ctr" fontAlgn="b">
                        <a:buNone/>
                      </a:pPr>
                      <a:r>
                        <a:rPr lang="en-US" sz="2000" u="none" strike="noStrike" err="1">
                          <a:solidFill>
                            <a:schemeClr val="bg1"/>
                          </a:solidFill>
                          <a:effectLst/>
                        </a:rPr>
                        <a:t>6I3660B</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I-70 Modify interchange configuration from Rte. 67 to Rte. 115</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SL</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2029</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24103743"/>
                  </a:ext>
                </a:extLst>
              </a:tr>
              <a:tr h="319962">
                <a:tc>
                  <a:txBody>
                    <a:bodyPr/>
                    <a:lstStyle/>
                    <a:p>
                      <a:pPr algn="ctr" fontAlgn="b">
                        <a:buNone/>
                      </a:pPr>
                      <a:r>
                        <a:rPr lang="en-US" sz="2000" u="none" strike="noStrike" err="1">
                          <a:solidFill>
                            <a:schemeClr val="bg1"/>
                          </a:solidFill>
                          <a:effectLst/>
                        </a:rPr>
                        <a:t>SR0285</a:t>
                      </a:r>
                      <a:endParaRPr lang="en-US" sz="2000" b="0" i="0" u="none" strike="noStrike">
                        <a:solidFill>
                          <a:schemeClr val="bg1"/>
                        </a:solidFill>
                        <a:effectLst/>
                        <a:latin typeface="Aptos Narrow" panose="020B0004020202020204" pitchFamily="34" charset="0"/>
                      </a:endParaRPr>
                    </a:p>
                  </a:txBody>
                  <a:tcPr marL="7125" marR="7125" marT="7125" marB="0" anchor="b">
                    <a:lnR w="19050" cap="flat" cmpd="sng" algn="ctr">
                      <a:solidFill>
                        <a:schemeClr val="tx2"/>
                      </a:solidFill>
                      <a:prstDash val="solid"/>
                      <a:round/>
                      <a:headEnd type="none" w="med" len="med"/>
                      <a:tailEnd type="none" w="med" len="med"/>
                    </a:lnR>
                    <a:solidFill>
                      <a:schemeClr val="tx2"/>
                    </a:solidFill>
                  </a:tcPr>
                </a:tc>
                <a:tc>
                  <a:txBody>
                    <a:bodyPr/>
                    <a:lstStyle/>
                    <a:p>
                      <a:pPr algn="l" fontAlgn="b">
                        <a:buNone/>
                      </a:pPr>
                      <a:r>
                        <a:rPr lang="en-US" sz="2000" u="none" strike="noStrike">
                          <a:effectLst/>
                        </a:rPr>
                        <a:t>Various routes bridge improvements</a:t>
                      </a:r>
                      <a:endParaRPr lang="en-US" sz="2000" b="0" i="0" u="none" strike="noStrike">
                        <a:solidFill>
                          <a:srgbClr val="000000"/>
                        </a:solidFill>
                        <a:effectLst/>
                        <a:latin typeface="Aptos Narrow" panose="020B0004020202020204" pitchFamily="34" charset="0"/>
                      </a:endParaRPr>
                    </a:p>
                  </a:txBody>
                  <a:tcPr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SW</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fontAlgn="b">
                        <a:buNone/>
                      </a:pPr>
                      <a:r>
                        <a:rPr lang="en-US" sz="2000" u="none" strike="noStrike">
                          <a:effectLst/>
                        </a:rPr>
                        <a:t>2030</a:t>
                      </a:r>
                      <a:endParaRPr lang="en-US" sz="2000" b="0" i="0" u="none" strike="noStrike">
                        <a:solidFill>
                          <a:srgbClr val="000000"/>
                        </a:solidFill>
                        <a:effectLst/>
                        <a:latin typeface="Aptos Narrow" panose="020B0004020202020204" pitchFamily="34" charset="0"/>
                      </a:endParaRPr>
                    </a:p>
                  </a:txBody>
                  <a:tcPr marL="7125" marR="7125" marT="7125" marB="0" anchor="b">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53380570"/>
                  </a:ext>
                </a:extLst>
              </a:tr>
            </a:tbl>
          </a:graphicData>
        </a:graphic>
      </p:graphicFrame>
      <p:sp>
        <p:nvSpPr>
          <p:cNvPr id="7" name="TextBox 6">
            <a:extLst>
              <a:ext uri="{FF2B5EF4-FFF2-40B4-BE49-F238E27FC236}">
                <a16:creationId xmlns:a16="http://schemas.microsoft.com/office/drawing/2014/main" id="{FC0FED6E-D7CE-9007-50D6-07D32C80D786}"/>
              </a:ext>
            </a:extLst>
          </p:cNvPr>
          <p:cNvSpPr txBox="1"/>
          <p:nvPr/>
        </p:nvSpPr>
        <p:spPr>
          <a:xfrm>
            <a:off x="222454" y="6352144"/>
            <a:ext cx="4822859" cy="369332"/>
          </a:xfrm>
          <a:prstGeom prst="rect">
            <a:avLst/>
          </a:prstGeom>
          <a:solidFill>
            <a:schemeClr val="bg1"/>
          </a:solidFill>
        </p:spPr>
        <p:txBody>
          <a:bodyPr wrap="none" rtlCol="0">
            <a:spAutoFit/>
          </a:bodyPr>
          <a:lstStyle/>
          <a:p>
            <a:r>
              <a:rPr lang="en-US"/>
              <a:t>*Note: Tentative listing is subject to change.  </a:t>
            </a:r>
          </a:p>
        </p:txBody>
      </p:sp>
    </p:spTree>
    <p:extLst>
      <p:ext uri="{BB962C8B-B14F-4D97-AF65-F5344CB8AC3E}">
        <p14:creationId xmlns:p14="http://schemas.microsoft.com/office/powerpoint/2010/main" val="19978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D32116-0A47-80D8-1277-C934DCC06674}"/>
              </a:ext>
            </a:extLst>
          </p:cNvPr>
          <p:cNvSpPr>
            <a:spLocks noGrp="1"/>
          </p:cNvSpPr>
          <p:nvPr>
            <p:ph type="title"/>
          </p:nvPr>
        </p:nvSpPr>
        <p:spPr>
          <a:xfrm>
            <a:off x="1080744" y="411467"/>
            <a:ext cx="9753600" cy="1154097"/>
          </a:xfrm>
        </p:spPr>
        <p:txBody>
          <a:bodyPr vert="horz" lIns="91440" tIns="45720" rIns="91440" bIns="45720" rtlCol="0" anchor="t">
            <a:normAutofit/>
          </a:bodyPr>
          <a:lstStyle/>
          <a:p>
            <a:pPr algn="l"/>
            <a:r>
              <a:rPr lang="en-US" sz="4000">
                <a:cs typeface="Arial"/>
              </a:rPr>
              <a:t>Bridge Cost Trend</a:t>
            </a:r>
          </a:p>
        </p:txBody>
      </p:sp>
      <p:pic>
        <p:nvPicPr>
          <p:cNvPr id="7" name="Content Placeholder 6" descr="Graph representing the increase in MoDOT bridge costs per  per square yard of concrete over time from 2012 to 2025.">
            <a:extLst>
              <a:ext uri="{FF2B5EF4-FFF2-40B4-BE49-F238E27FC236}">
                <a16:creationId xmlns:a16="http://schemas.microsoft.com/office/drawing/2014/main" id="{64C7A9E1-97E8-B0BB-5C39-F44E728224F7}"/>
              </a:ext>
            </a:extLst>
          </p:cNvPr>
          <p:cNvPicPr>
            <a:picLocks noGrp="1" noChangeAspect="1"/>
          </p:cNvPicPr>
          <p:nvPr>
            <p:ph sz="quarter" idx="13"/>
          </p:nvPr>
        </p:nvPicPr>
        <p:blipFill>
          <a:blip>
            <a:extLst>
              <a:ext uri="{96DAC541-7B7A-43D3-8B79-37D633B846F1}">
                <asvg:svgBlip xmlns:asvg="http://schemas.microsoft.com/office/drawing/2016/SVG/main" r:embed="rId3"/>
              </a:ext>
            </a:extLst>
          </a:blip>
          <a:srcRect l="961" t="495" r="1367" b="1964"/>
          <a:stretch>
            <a:fillRect/>
          </a:stretch>
        </p:blipFill>
        <p:spPr>
          <a:xfrm>
            <a:off x="988688" y="1248890"/>
            <a:ext cx="10122568" cy="5368009"/>
          </a:xfrm>
          <a:prstGeom prst="rect">
            <a:avLst/>
          </a:prstGeom>
        </p:spPr>
      </p:pic>
    </p:spTree>
    <p:extLst>
      <p:ext uri="{BB962C8B-B14F-4D97-AF65-F5344CB8AC3E}">
        <p14:creationId xmlns:p14="http://schemas.microsoft.com/office/powerpoint/2010/main" val="2611461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capture of the MoDOT website indicating the path to additional available resources. The resources are under the program tab. ">
            <a:extLst>
              <a:ext uri="{FF2B5EF4-FFF2-40B4-BE49-F238E27FC236}">
                <a16:creationId xmlns:a16="http://schemas.microsoft.com/office/drawing/2014/main" id="{EE93F0DE-8A71-8211-9C6B-171916650C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3428" y="1540042"/>
            <a:ext cx="9148047" cy="5185482"/>
          </a:xfrm>
          <a:prstGeom prst="rect">
            <a:avLst/>
          </a:prstGeom>
        </p:spPr>
      </p:pic>
      <p:sp>
        <p:nvSpPr>
          <p:cNvPr id="6" name="Title 1">
            <a:extLst>
              <a:ext uri="{FF2B5EF4-FFF2-40B4-BE49-F238E27FC236}">
                <a16:creationId xmlns:a16="http://schemas.microsoft.com/office/drawing/2014/main" id="{C5E14570-4084-2F7D-09CD-21D404ED1F4D}"/>
              </a:ext>
            </a:extLst>
          </p:cNvPr>
          <p:cNvSpPr txBox="1">
            <a:spLocks/>
          </p:cNvSpPr>
          <p:nvPr/>
        </p:nvSpPr>
        <p:spPr>
          <a:xfrm>
            <a:off x="1747520" y="517487"/>
            <a:ext cx="8696960" cy="1154097"/>
          </a:xfrm>
          <a:prstGeom prst="rect">
            <a:avLst/>
          </a:prstGeom>
        </p:spPr>
        <p:txBody>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cs typeface="Arial"/>
              </a:rPr>
              <a:t>Available Resources </a:t>
            </a:r>
            <a:endParaRPr lang="en-US"/>
          </a:p>
        </p:txBody>
      </p:sp>
    </p:spTree>
    <p:extLst>
      <p:ext uri="{BB962C8B-B14F-4D97-AF65-F5344CB8AC3E}">
        <p14:creationId xmlns:p14="http://schemas.microsoft.com/office/powerpoint/2010/main" val="2827111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2236-C0F2-945E-AFD5-EE7B6B2DDD3E}"/>
            </a:ext>
          </a:extLst>
        </p:cNvPr>
        <p:cNvGrpSpPr/>
        <p:nvPr/>
      </p:nvGrpSpPr>
      <p:grpSpPr>
        <a:xfrm>
          <a:off x="0" y="0"/>
          <a:ext cx="0" cy="0"/>
          <a:chOff x="0" y="0"/>
          <a:chExt cx="0" cy="0"/>
        </a:xfrm>
      </p:grpSpPr>
      <p:pic>
        <p:nvPicPr>
          <p:cNvPr id="8" name="Picture 7" descr="A screen capture of the MoDOT website indicating the path to additional available resources. Previously directing the user to select the programs tab, the user is now directed to select STIP from the drop down menu of options. ">
            <a:extLst>
              <a:ext uri="{FF2B5EF4-FFF2-40B4-BE49-F238E27FC236}">
                <a16:creationId xmlns:a16="http://schemas.microsoft.com/office/drawing/2014/main" id="{8D6E9F6D-629B-D5AD-066D-CF6B98F5387F}"/>
              </a:ext>
            </a:extLst>
          </p:cNvPr>
          <p:cNvPicPr>
            <a:picLocks noChangeAspect="1"/>
          </p:cNvPicPr>
          <p:nvPr/>
        </p:nvPicPr>
        <p:blipFill>
          <a:blip r:embed="rId3">
            <a:extLst>
              <a:ext uri="{28A0092B-C50C-407E-A947-70E740481C1C}">
                <a14:useLocalDpi xmlns:a14="http://schemas.microsoft.com/office/drawing/2010/main" val="0"/>
              </a:ext>
            </a:extLst>
          </a:blip>
          <a:srcRect r="16384"/>
          <a:stretch>
            <a:fillRect/>
          </a:stretch>
        </p:blipFill>
        <p:spPr>
          <a:xfrm>
            <a:off x="2413427" y="1493992"/>
            <a:ext cx="7689187" cy="5185482"/>
          </a:xfrm>
          <a:prstGeom prst="rect">
            <a:avLst/>
          </a:prstGeom>
        </p:spPr>
      </p:pic>
      <p:sp>
        <p:nvSpPr>
          <p:cNvPr id="3" name="Title 1">
            <a:extLst>
              <a:ext uri="{FF2B5EF4-FFF2-40B4-BE49-F238E27FC236}">
                <a16:creationId xmlns:a16="http://schemas.microsoft.com/office/drawing/2014/main" id="{0A8D48A0-A0F1-BCDB-BCF8-A147FB05CFC1}"/>
              </a:ext>
            </a:extLst>
          </p:cNvPr>
          <p:cNvSpPr txBox="1">
            <a:spLocks/>
          </p:cNvSpPr>
          <p:nvPr/>
        </p:nvSpPr>
        <p:spPr>
          <a:xfrm>
            <a:off x="1747520" y="517487"/>
            <a:ext cx="8696960" cy="1154097"/>
          </a:xfrm>
          <a:prstGeom prst="rect">
            <a:avLst/>
          </a:prstGeom>
        </p:spPr>
        <p:txBody>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cs typeface="Arial"/>
              </a:rPr>
              <a:t>Available Resources </a:t>
            </a:r>
            <a:endParaRPr lang="en-US"/>
          </a:p>
        </p:txBody>
      </p:sp>
    </p:spTree>
    <p:extLst>
      <p:ext uri="{BB962C8B-B14F-4D97-AF65-F5344CB8AC3E}">
        <p14:creationId xmlns:p14="http://schemas.microsoft.com/office/powerpoint/2010/main" val="2781828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DA10-3569-ECBE-1F0B-2EA585B40722}"/>
            </a:ext>
          </a:extLst>
        </p:cNvPr>
        <p:cNvGrpSpPr/>
        <p:nvPr/>
      </p:nvGrpSpPr>
      <p:grpSpPr>
        <a:xfrm>
          <a:off x="0" y="0"/>
          <a:ext cx="0" cy="0"/>
          <a:chOff x="0" y="0"/>
          <a:chExt cx="0" cy="0"/>
        </a:xfrm>
      </p:grpSpPr>
      <p:pic>
        <p:nvPicPr>
          <p:cNvPr id="8" name="Picture 7" descr="A screen capture of the MoDOT website indicating the path to additional available resources. Previously directed to select the Programs tab, and the STIP drop down item, the user is directed to the STIP Highway and Bridge Construction Schedule - Section 4 Raw Data and the Road and Bridge Program Raw Data.  These files contain the STIP in excel files.  Details vary by file. ">
            <a:extLst>
              <a:ext uri="{FF2B5EF4-FFF2-40B4-BE49-F238E27FC236}">
                <a16:creationId xmlns:a16="http://schemas.microsoft.com/office/drawing/2014/main" id="{1199324B-D1CF-47B2-A4EB-53D80B9E521B}"/>
              </a:ext>
            </a:extLst>
          </p:cNvPr>
          <p:cNvPicPr>
            <a:picLocks noChangeAspect="1"/>
          </p:cNvPicPr>
          <p:nvPr/>
        </p:nvPicPr>
        <p:blipFill>
          <a:blip r:embed="rId3">
            <a:extLst>
              <a:ext uri="{28A0092B-C50C-407E-A947-70E740481C1C}">
                <a14:useLocalDpi xmlns:a14="http://schemas.microsoft.com/office/drawing/2010/main" val="0"/>
              </a:ext>
            </a:extLst>
          </a:blip>
          <a:srcRect l="10047" r="10047"/>
          <a:stretch/>
        </p:blipFill>
        <p:spPr>
          <a:xfrm>
            <a:off x="2419751" y="1298510"/>
            <a:ext cx="8690636" cy="5860845"/>
          </a:xfrm>
          <a:prstGeom prst="rect">
            <a:avLst/>
          </a:prstGeom>
        </p:spPr>
      </p:pic>
      <p:pic>
        <p:nvPicPr>
          <p:cNvPr id="11" name="Picture 10">
            <a:extLst>
              <a:ext uri="{FF2B5EF4-FFF2-40B4-BE49-F238E27FC236}">
                <a16:creationId xmlns:a16="http://schemas.microsoft.com/office/drawing/2014/main" id="{B5571752-BFAA-C131-E958-6DDED617AD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7023" y="5111752"/>
            <a:ext cx="1171739" cy="447737"/>
          </a:xfrm>
          <a:prstGeom prst="rect">
            <a:avLst/>
          </a:prstGeom>
        </p:spPr>
      </p:pic>
      <p:pic>
        <p:nvPicPr>
          <p:cNvPr id="13" name="Picture 12">
            <a:extLst>
              <a:ext uri="{FF2B5EF4-FFF2-40B4-BE49-F238E27FC236}">
                <a16:creationId xmlns:a16="http://schemas.microsoft.com/office/drawing/2014/main" id="{D5F0A960-8152-8584-FA42-AFCB599FBB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55142" y="4571163"/>
            <a:ext cx="1343212" cy="447737"/>
          </a:xfrm>
          <a:prstGeom prst="rect">
            <a:avLst/>
          </a:prstGeom>
        </p:spPr>
      </p:pic>
      <p:sp>
        <p:nvSpPr>
          <p:cNvPr id="2" name="Title 1">
            <a:extLst>
              <a:ext uri="{FF2B5EF4-FFF2-40B4-BE49-F238E27FC236}">
                <a16:creationId xmlns:a16="http://schemas.microsoft.com/office/drawing/2014/main" id="{5955A761-0B8A-EACA-653A-1EAAC51048EA}"/>
              </a:ext>
            </a:extLst>
          </p:cNvPr>
          <p:cNvSpPr txBox="1">
            <a:spLocks/>
          </p:cNvSpPr>
          <p:nvPr/>
        </p:nvSpPr>
        <p:spPr>
          <a:xfrm>
            <a:off x="1747520" y="517487"/>
            <a:ext cx="8696960" cy="1154097"/>
          </a:xfrm>
          <a:prstGeom prst="rect">
            <a:avLst/>
          </a:prstGeom>
        </p:spPr>
        <p:txBody>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cs typeface="Arial"/>
              </a:rPr>
              <a:t>Available Resources </a:t>
            </a:r>
            <a:endParaRPr lang="en-US"/>
          </a:p>
        </p:txBody>
      </p:sp>
    </p:spTree>
    <p:extLst>
      <p:ext uri="{BB962C8B-B14F-4D97-AF65-F5344CB8AC3E}">
        <p14:creationId xmlns:p14="http://schemas.microsoft.com/office/powerpoint/2010/main" val="2974792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8A6A9-1B8B-51FC-B879-CAAA37839B3A}"/>
            </a:ext>
          </a:extLst>
        </p:cNvPr>
        <p:cNvGrpSpPr/>
        <p:nvPr/>
      </p:nvGrpSpPr>
      <p:grpSpPr>
        <a:xfrm>
          <a:off x="0" y="0"/>
          <a:ext cx="0" cy="0"/>
          <a:chOff x="0" y="0"/>
          <a:chExt cx="0" cy="0"/>
        </a:xfrm>
      </p:grpSpPr>
      <p:pic>
        <p:nvPicPr>
          <p:cNvPr id="3" name="Picture 2" descr="A screen capture of the MoDOT website indicating the path to additional available resources. Previously directed to select the Programs tab, and the STIP drop down item, the user is directed to the left side of the screen where a link to the Tentative Quantities Dashboard has been provided. ">
            <a:extLst>
              <a:ext uri="{FF2B5EF4-FFF2-40B4-BE49-F238E27FC236}">
                <a16:creationId xmlns:a16="http://schemas.microsoft.com/office/drawing/2014/main" id="{6E230F0B-3C38-6380-AF10-1E24070680A0}"/>
              </a:ext>
            </a:extLst>
          </p:cNvPr>
          <p:cNvPicPr>
            <a:picLocks noChangeAspect="1"/>
          </p:cNvPicPr>
          <p:nvPr/>
        </p:nvPicPr>
        <p:blipFill>
          <a:blip r:embed="rId3"/>
          <a:srcRect t="11569" r="8494"/>
          <a:stretch>
            <a:fillRect/>
          </a:stretch>
        </p:blipFill>
        <p:spPr>
          <a:xfrm>
            <a:off x="3481138" y="1195992"/>
            <a:ext cx="5342020" cy="5525484"/>
          </a:xfrm>
          <a:prstGeom prst="rect">
            <a:avLst/>
          </a:prstGeom>
        </p:spPr>
      </p:pic>
      <p:sp>
        <p:nvSpPr>
          <p:cNvPr id="2" name="Title 1">
            <a:extLst>
              <a:ext uri="{FF2B5EF4-FFF2-40B4-BE49-F238E27FC236}">
                <a16:creationId xmlns:a16="http://schemas.microsoft.com/office/drawing/2014/main" id="{DBB2B0E4-89FC-884F-D076-932C1FE8D3E3}"/>
              </a:ext>
            </a:extLst>
          </p:cNvPr>
          <p:cNvSpPr txBox="1">
            <a:spLocks/>
          </p:cNvSpPr>
          <p:nvPr/>
        </p:nvSpPr>
        <p:spPr>
          <a:xfrm>
            <a:off x="1747520" y="517487"/>
            <a:ext cx="8696960" cy="1154097"/>
          </a:xfrm>
          <a:prstGeom prst="rect">
            <a:avLst/>
          </a:prstGeom>
        </p:spPr>
        <p:txBody>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cs typeface="Arial"/>
              </a:rPr>
              <a:t>Available Resources </a:t>
            </a:r>
            <a:endParaRPr lang="en-US"/>
          </a:p>
        </p:txBody>
      </p:sp>
    </p:spTree>
    <p:extLst>
      <p:ext uri="{BB962C8B-B14F-4D97-AF65-F5344CB8AC3E}">
        <p14:creationId xmlns:p14="http://schemas.microsoft.com/office/powerpoint/2010/main" val="3330878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B1531-3E3B-62B5-875D-D17DB0E33B8A}"/>
              </a:ext>
            </a:extLst>
          </p:cNvPr>
          <p:cNvSpPr>
            <a:spLocks noGrp="1"/>
          </p:cNvSpPr>
          <p:nvPr>
            <p:ph type="title"/>
          </p:nvPr>
        </p:nvSpPr>
        <p:spPr>
          <a:xfrm>
            <a:off x="574970" y="392071"/>
            <a:ext cx="9753600" cy="1154097"/>
          </a:xfrm>
        </p:spPr>
        <p:txBody>
          <a:bodyPr anchor="t">
            <a:normAutofit/>
          </a:bodyPr>
          <a:lstStyle/>
          <a:p>
            <a:pPr algn="l"/>
            <a:r>
              <a:rPr lang="en-US" sz="4000"/>
              <a:t>MoDOT Award History</a:t>
            </a:r>
          </a:p>
        </p:txBody>
      </p:sp>
      <p:graphicFrame>
        <p:nvGraphicFramePr>
          <p:cNvPr id="7" name="Chart 6" descr="Chart of MoDOT awards from 1992 to 2027 (estimated) demonstrating the growth over time of awards and the variability from year. ">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678932216"/>
              </p:ext>
            </p:extLst>
          </p:nvPr>
        </p:nvGraphicFramePr>
        <p:xfrm>
          <a:off x="0" y="1354144"/>
          <a:ext cx="12105842" cy="520210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53C67368-D5D8-F4C5-FC4D-065F2BBB61F2}"/>
              </a:ext>
            </a:extLst>
          </p:cNvPr>
          <p:cNvSpPr/>
          <p:nvPr/>
        </p:nvSpPr>
        <p:spPr>
          <a:xfrm>
            <a:off x="574970" y="6417129"/>
            <a:ext cx="5841766" cy="2782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solidFill>
                  <a:schemeClr val="tx1"/>
                </a:solidFill>
              </a:rPr>
              <a:t>Excludes right of way, utilities, non-contractual items, payments</a:t>
            </a:r>
            <a:r>
              <a:rPr lang="en-US" baseline="0">
                <a:solidFill>
                  <a:schemeClr val="tx1"/>
                </a:solidFill>
              </a:rPr>
              <a:t> and suballocated funds.</a:t>
            </a:r>
            <a:endParaRPr lang="en-US">
              <a:solidFill>
                <a:schemeClr val="tx1"/>
              </a:solidFill>
            </a:endParaRPr>
          </a:p>
        </p:txBody>
      </p:sp>
    </p:spTree>
    <p:extLst>
      <p:ext uri="{BB962C8B-B14F-4D97-AF65-F5344CB8AC3E}">
        <p14:creationId xmlns:p14="http://schemas.microsoft.com/office/powerpoint/2010/main" val="2729488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hart 1" descr="Bar graph reflecting the anticipated gallons of motor fuel taxed from 2015 to 2025 and an overall declining projection from 2027 to 2050. ">
            <a:extLst>
              <a:ext uri="{FF2B5EF4-FFF2-40B4-BE49-F238E27FC236}">
                <a16:creationId xmlns:a16="http://schemas.microsoft.com/office/drawing/2014/main" id="{A83659F9-8A07-B5A3-5E03-169E4FA3E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459" y="1320165"/>
            <a:ext cx="9031082" cy="535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
            <a:extLst>
              <a:ext uri="{FF2B5EF4-FFF2-40B4-BE49-F238E27FC236}">
                <a16:creationId xmlns:a16="http://schemas.microsoft.com/office/drawing/2014/main" id="{173020F4-4C97-2D2D-6954-7B5B8BABD40B}"/>
              </a:ext>
            </a:extLst>
          </p:cNvPr>
          <p:cNvSpPr txBox="1">
            <a:spLocks/>
          </p:cNvSpPr>
          <p:nvPr/>
        </p:nvSpPr>
        <p:spPr>
          <a:xfrm>
            <a:off x="619067" y="360667"/>
            <a:ext cx="10202576" cy="1154097"/>
          </a:xfrm>
          <a:prstGeom prst="rect">
            <a:avLst/>
          </a:prstGeom>
        </p:spPr>
        <p:txBody>
          <a:bodyPr vert="horz" lIns="91440" tIns="45720" rIns="91440" bIns="45720" rtlCol="0" anchor="t">
            <a:normAutofit/>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cs typeface="Arial"/>
              </a:rPr>
              <a:t>Long-Range Forecast</a:t>
            </a:r>
          </a:p>
        </p:txBody>
      </p:sp>
    </p:spTree>
    <p:extLst>
      <p:ext uri="{BB962C8B-B14F-4D97-AF65-F5344CB8AC3E}">
        <p14:creationId xmlns:p14="http://schemas.microsoft.com/office/powerpoint/2010/main" val="54054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Graph reflecting the anticipated revenues between 2027 and 2050 with a comparison to the expected declining buying power of those funds caused by inflation over time.  ">
            <a:extLst>
              <a:ext uri="{FF2B5EF4-FFF2-40B4-BE49-F238E27FC236}">
                <a16:creationId xmlns:a16="http://schemas.microsoft.com/office/drawing/2014/main" id="{5877B8A3-AA0A-4781-A8D1-D6AABB14AD34}"/>
              </a:ext>
            </a:extLst>
          </p:cNvPr>
          <p:cNvGraphicFramePr>
            <a:graphicFrameLocks/>
          </p:cNvGraphicFramePr>
          <p:nvPr>
            <p:extLst>
              <p:ext uri="{D42A27DB-BD31-4B8C-83A1-F6EECF244321}">
                <p14:modId xmlns:p14="http://schemas.microsoft.com/office/powerpoint/2010/main" val="3665230251"/>
              </p:ext>
            </p:extLst>
          </p:nvPr>
        </p:nvGraphicFramePr>
        <p:xfrm>
          <a:off x="762000" y="1413657"/>
          <a:ext cx="10472057" cy="526147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2">
            <a:extLst>
              <a:ext uri="{FF2B5EF4-FFF2-40B4-BE49-F238E27FC236}">
                <a16:creationId xmlns:a16="http://schemas.microsoft.com/office/drawing/2014/main" id="{6711D37B-924B-85DC-CBAB-D55224E5CC33}"/>
              </a:ext>
            </a:extLst>
          </p:cNvPr>
          <p:cNvSpPr txBox="1">
            <a:spLocks/>
          </p:cNvSpPr>
          <p:nvPr/>
        </p:nvSpPr>
        <p:spPr>
          <a:xfrm>
            <a:off x="612413" y="462267"/>
            <a:ext cx="10202576" cy="1154097"/>
          </a:xfrm>
          <a:prstGeom prst="rect">
            <a:avLst/>
          </a:prstGeom>
        </p:spPr>
        <p:txBody>
          <a:bodyPr vert="horz" lIns="91440" tIns="45720" rIns="91440" bIns="45720" rtlCol="0" anchor="t">
            <a:normAutofit/>
          </a:bodyPr>
          <a:lstStyle>
            <a:lvl1pPr algn="r" defTabSz="914400" rtl="0" eaLnBrk="1" latinLnBrk="0" hangingPunct="1">
              <a:spcBef>
                <a:spcPct val="0"/>
              </a:spcBef>
              <a:buNone/>
              <a:defRPr sz="4000" b="1"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cs typeface="Arial"/>
              </a:rPr>
              <a:t>Inflation Impact</a:t>
            </a:r>
          </a:p>
        </p:txBody>
      </p:sp>
    </p:spTree>
    <p:extLst>
      <p:ext uri="{BB962C8B-B14F-4D97-AF65-F5344CB8AC3E}">
        <p14:creationId xmlns:p14="http://schemas.microsoft.com/office/powerpoint/2010/main" val="270601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1C3A9DD-C93D-4EC3-8233-93F611EF5AFF}"/>
              </a:ext>
            </a:extLst>
          </p:cNvPr>
          <p:cNvSpPr txBox="1">
            <a:spLocks/>
          </p:cNvSpPr>
          <p:nvPr/>
        </p:nvSpPr>
        <p:spPr>
          <a:xfrm>
            <a:off x="2477838" y="5315021"/>
            <a:ext cx="7567862" cy="1277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pc="300">
                <a:solidFill>
                  <a:srgbClr val="015A90"/>
                </a:solidFill>
                <a:latin typeface="+mn-lt"/>
              </a:rPr>
              <a:t>FINANCIAL PLANNING MODEL</a:t>
            </a:r>
          </a:p>
        </p:txBody>
      </p:sp>
      <p:sp>
        <p:nvSpPr>
          <p:cNvPr id="2" name="TextBox 1">
            <a:extLst>
              <a:ext uri="{FF2B5EF4-FFF2-40B4-BE49-F238E27FC236}">
                <a16:creationId xmlns:a16="http://schemas.microsoft.com/office/drawing/2014/main" id="{72290696-9829-40CF-91F2-49D448803174}"/>
              </a:ext>
            </a:extLst>
          </p:cNvPr>
          <p:cNvSpPr txBox="1"/>
          <p:nvPr/>
        </p:nvSpPr>
        <p:spPr>
          <a:xfrm>
            <a:off x="4608095" y="1720515"/>
            <a:ext cx="1106905" cy="584775"/>
          </a:xfrm>
          <a:prstGeom prst="rect">
            <a:avLst/>
          </a:prstGeom>
          <a:noFill/>
        </p:spPr>
        <p:txBody>
          <a:bodyPr wrap="square" rtlCol="0">
            <a:spAutoFit/>
          </a:bodyPr>
          <a:lstStyle/>
          <a:p>
            <a:r>
              <a:rPr lang="en-US" sz="3200" b="1">
                <a:solidFill>
                  <a:schemeClr val="bg1"/>
                </a:solidFill>
              </a:rPr>
              <a:t>STIP</a:t>
            </a:r>
          </a:p>
        </p:txBody>
      </p:sp>
      <p:pic>
        <p:nvPicPr>
          <p:cNvPr id="3" name="Picture 2" descr="Diagram of MoDOT financial planning model, includes the financial forecast, budget and STIP and Unfunded Needs represented as puzzle pieces in a circle. ">
            <a:extLst>
              <a:ext uri="{FF2B5EF4-FFF2-40B4-BE49-F238E27FC236}">
                <a16:creationId xmlns:a16="http://schemas.microsoft.com/office/drawing/2014/main" id="{2BAE555E-2168-6F73-AF3E-327760D2E209}"/>
              </a:ext>
            </a:extLst>
          </p:cNvPr>
          <p:cNvPicPr>
            <a:picLocks noChangeAspect="1"/>
          </p:cNvPicPr>
          <p:nvPr/>
        </p:nvPicPr>
        <p:blipFill>
          <a:blip r:embed="rId3"/>
          <a:stretch>
            <a:fillRect/>
          </a:stretch>
        </p:blipFill>
        <p:spPr>
          <a:xfrm>
            <a:off x="3857727" y="607905"/>
            <a:ext cx="4476546" cy="4467392"/>
          </a:xfrm>
          <a:prstGeom prst="rect">
            <a:avLst/>
          </a:prstGeom>
        </p:spPr>
      </p:pic>
    </p:spTree>
    <p:extLst>
      <p:ext uri="{BB962C8B-B14F-4D97-AF65-F5344CB8AC3E}">
        <p14:creationId xmlns:p14="http://schemas.microsoft.com/office/powerpoint/2010/main" val="130433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D1A-EC36-431A-AE1C-F70A37B6A1D1}"/>
              </a:ext>
            </a:extLst>
          </p:cNvPr>
          <p:cNvSpPr>
            <a:spLocks noGrp="1"/>
          </p:cNvSpPr>
          <p:nvPr>
            <p:ph type="title" idx="4294967295"/>
          </p:nvPr>
        </p:nvSpPr>
        <p:spPr>
          <a:xfrm>
            <a:off x="1219200" y="-1154097"/>
            <a:ext cx="9753600" cy="1154097"/>
          </a:xfrm>
        </p:spPr>
        <p:txBody>
          <a:bodyPr vert="horz" lIns="91440" tIns="45720" rIns="91440" bIns="45720" rtlCol="0" anchor="b">
            <a:normAutofit/>
          </a:bodyPr>
          <a:lstStyle/>
          <a:p>
            <a:r>
              <a:rPr lang="en-US"/>
              <a:t>Financial Forecast Graph</a:t>
            </a:r>
          </a:p>
        </p:txBody>
      </p:sp>
      <p:graphicFrame>
        <p:nvGraphicFramePr>
          <p:cNvPr id="3" name="Chart 2" descr="Financial Forecast graph showing revenue, disbursements, and ending cash balance in the State Road Fund from 2026 through 2032."/>
          <p:cNvGraphicFramePr/>
          <p:nvPr>
            <p:extLst>
              <p:ext uri="{D42A27DB-BD31-4B8C-83A1-F6EECF244321}">
                <p14:modId xmlns:p14="http://schemas.microsoft.com/office/powerpoint/2010/main" val="644189230"/>
              </p:ext>
            </p:extLst>
          </p:nvPr>
        </p:nvGraphicFramePr>
        <p:xfrm>
          <a:off x="152400" y="1066800"/>
          <a:ext cx="112776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18689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OT">
  <a:themeElements>
    <a:clrScheme name="MoDOT-Lt">
      <a:dk1>
        <a:srgbClr val="000000"/>
      </a:dk1>
      <a:lt1>
        <a:sysClr val="window" lastClr="FFFFFF"/>
      </a:lt1>
      <a:dk2>
        <a:srgbClr val="2D3855"/>
      </a:dk2>
      <a:lt2>
        <a:srgbClr val="FC9804"/>
      </a:lt2>
      <a:accent1>
        <a:srgbClr val="6379A9"/>
      </a:accent1>
      <a:accent2>
        <a:srgbClr val="FFB665"/>
      </a:accent2>
      <a:accent3>
        <a:srgbClr val="80716A"/>
      </a:accent3>
      <a:accent4>
        <a:srgbClr val="6187E3"/>
      </a:accent4>
      <a:accent5>
        <a:srgbClr val="AFA99F"/>
      </a:accent5>
      <a:accent6>
        <a:srgbClr val="DBDBDF"/>
      </a:accent6>
      <a:hlink>
        <a:srgbClr val="34624F"/>
      </a:hlink>
      <a:folHlink>
        <a:srgbClr val="38C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ABD57BBE408F4CAD973E11D7C54DCF" ma:contentTypeVersion="3" ma:contentTypeDescription="Create a new document." ma:contentTypeScope="" ma:versionID="41aa976bdc689df2c67101d0d68535ba">
  <xsd:schema xmlns:xsd="http://www.w3.org/2001/XMLSchema" xmlns:xs="http://www.w3.org/2001/XMLSchema" xmlns:p="http://schemas.microsoft.com/office/2006/metadata/properties" xmlns:ns2="698aebb7-4895-476a-9050-7a4998f690f5" targetNamespace="http://schemas.microsoft.com/office/2006/metadata/properties" ma:root="true" ma:fieldsID="32853cc370f36602284ee92d768243b5" ns2:_="">
    <xsd:import namespace="698aebb7-4895-476a-9050-7a4998f690f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8aebb7-4895-476a-9050-7a4998f690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B6FA87-2EF5-4C79-A5A8-F5F05E083834}">
  <ds:schemaRefs>
    <ds:schemaRef ds:uri="698aebb7-4895-476a-9050-7a4998f690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1C30CC-46A3-4EBF-B4C5-85CC06FEDE4C}">
  <ds:schemaRefs>
    <ds:schemaRef ds:uri="698aebb7-4895-476a-9050-7a4998f690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21B1F7-B8E8-425A-A789-9FD456C857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MoDOT</Template>
  <Application>Microsoft Office PowerPoint</Application>
  <PresentationFormat>Widescreen</PresentationFormat>
  <Slides>43</Slides>
  <Notes>43</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MoDOT</vt:lpstr>
      <vt:lpstr>MoDOT/Industry Partnering Meeting</vt:lpstr>
      <vt:lpstr>A Successful Partnership</vt:lpstr>
      <vt:lpstr>Pavement Cost Trends</vt:lpstr>
      <vt:lpstr>Bridge Cost Trend</vt:lpstr>
      <vt:lpstr>MoDOT Award History</vt:lpstr>
      <vt:lpstr>PowerPoint Presentation</vt:lpstr>
      <vt:lpstr>PowerPoint Presentation</vt:lpstr>
      <vt:lpstr>PowerPoint Presentation</vt:lpstr>
      <vt:lpstr>Financial Forecast Graph</vt:lpstr>
      <vt:lpstr>Improve I-70 Program, the Forward 44 Effort and the General Assembly Designated and Funded Projects graph</vt:lpstr>
      <vt:lpstr>Contractor Awards and Contractor Payments graph</vt:lpstr>
      <vt:lpstr>TRANSPORTATION PLANNING APPROACH</vt:lpstr>
      <vt:lpstr>PLANNING PARTNERS</vt:lpstr>
      <vt:lpstr>Based on 2025 National Bridge Inventory (NBI) submittal</vt:lpstr>
      <vt:lpstr> 752 Poor Bridges</vt:lpstr>
      <vt:lpstr>752 Poor Bridges</vt:lpstr>
      <vt:lpstr>PowerPoint Presentation</vt:lpstr>
      <vt:lpstr>825 Weight-Restricted Bridges</vt:lpstr>
      <vt:lpstr>PowerPoint Presentation</vt:lpstr>
      <vt:lpstr>PowerPoint Presentation</vt:lpstr>
      <vt:lpstr>PowerPoint Presentation</vt:lpstr>
      <vt:lpstr>Map of the Anticipated Bridge  Project Locations FY 2027 and 2028</vt:lpstr>
      <vt:lpstr>Tentative 2027 Bridge Quantities</vt:lpstr>
      <vt:lpstr>Tentative 2028 Bridge Quantities</vt:lpstr>
      <vt:lpstr>Anticipated Major Bridge for FY 2027/2028</vt:lpstr>
      <vt:lpstr>PowerPoint Presentation</vt:lpstr>
      <vt:lpstr>Recent Pavement Quantities History</vt:lpstr>
      <vt:lpstr>PowerPoint Presentation</vt:lpstr>
      <vt:lpstr>PowerPoint Presentation</vt:lpstr>
      <vt:lpstr>PowerPoint Presentation</vt:lpstr>
      <vt:lpstr>PowerPoint Presentation</vt:lpstr>
      <vt:lpstr>Remaining Legislatively Designated Project Locations</vt:lpstr>
      <vt:lpstr>Quantities for Anticipated Legislatively Designated Projects</vt:lpstr>
      <vt:lpstr>Map of Anticipated Additional Work Type Project Locations</vt:lpstr>
      <vt:lpstr>Tentative FY 2027 Additional Work Type project details</vt:lpstr>
      <vt:lpstr>PowerPoint Presentation</vt:lpstr>
      <vt:lpstr>Upcoming Design Build Project Locations</vt:lpstr>
      <vt:lpstr>Upcoming Design Build Project Details</vt:lpstr>
      <vt:lpstr>Tentative Potential Design Build  Project Details</vt:lpstr>
      <vt:lpstr>PowerPoint Presentation</vt:lpstr>
      <vt:lpstr>PowerPoint Presentation</vt:lpstr>
      <vt:lpstr>PowerPoint Presentation</vt:lpstr>
      <vt:lpstr>PowerPoint Presentation</vt:lpstr>
    </vt:vector>
  </TitlesOfParts>
  <Company>MoDOT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2023-01-04 Financial Forecast Update Presentation</dc:title>
  <dc:creator>Laura D. Seabaugh</dc:creator>
  <cp:revision>1</cp:revision>
  <cp:lastPrinted>2025-11-10T14:27:22Z</cp:lastPrinted>
  <dcterms:created xsi:type="dcterms:W3CDTF">2014-07-31T19:01:48Z</dcterms:created>
  <dcterms:modified xsi:type="dcterms:W3CDTF">2026-05-19T12:49:06Z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0x01010049ABD57BBE408F4CAD973E11D7C54DCF</vt:lpwstr>
  </property>
  <property fmtid="{D5CDD505-2E9C-101B-9397-08002B2CF9AE}" pid="3" name="Order">
    <vt:r8>420200</vt:r8>
  </property>
  <property fmtid="{D5CDD505-2E9C-101B-9397-08002B2CF9AE}" pid="4" name="TaxCatchAll">
    <vt:lpwstr/>
  </property>
  <property fmtid="{D5CDD505-2E9C-101B-9397-08002B2CF9AE}" pid="5" name="MediaServiceImageTags">
    <vt:lpwstr/>
  </property>
  <property fmtid="{D5CDD505-2E9C-101B-9397-08002B2CF9AE}" pid="6" name="URL">
    <vt:lpwstr/>
  </property>
</Properties>
</file>