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4"/>
  </p:sldMasterIdLst>
  <p:notesMasterIdLst>
    <p:notesMasterId r:id="rId10"/>
  </p:notesMasterIdLst>
  <p:handoutMasterIdLst>
    <p:handoutMasterId r:id="rId11"/>
  </p:handoutMasterIdLst>
  <p:sldIdLst>
    <p:sldId id="266" r:id="rId5"/>
    <p:sldId id="264" r:id="rId6"/>
    <p:sldId id="263" r:id="rId7"/>
    <p:sldId id="265" r:id="rId8"/>
    <p:sldId id="257" r:id="rId9"/>
  </p:sldIdLst>
  <p:sldSz cx="9144000" cy="6858000" type="screen4x3"/>
  <p:notesSz cx="6934200" cy="92329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89534" autoAdjust="0"/>
  </p:normalViewPr>
  <p:slideViewPr>
    <p:cSldViewPr>
      <p:cViewPr varScale="1">
        <p:scale>
          <a:sx n="61" d="100"/>
          <a:sy n="61" d="100"/>
        </p:scale>
        <p:origin x="158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1818" y="-108"/>
      </p:cViewPr>
      <p:guideLst>
        <p:guide orient="horz" pos="2908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B7A37-F629-4D27-A8EC-2AB7B9942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76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>
              <a:defRPr sz="1200"/>
            </a:lvl1pPr>
          </a:lstStyle>
          <a:p>
            <a:fld id="{9F1D8690-0F60-4416-A140-5B882EC6F40D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2" tIns="46191" rIns="92382" bIns="4619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85628"/>
            <a:ext cx="5547360" cy="4154805"/>
          </a:xfrm>
          <a:prstGeom prst="rect">
            <a:avLst/>
          </a:prstGeom>
        </p:spPr>
        <p:txBody>
          <a:bodyPr vert="horz" lIns="92382" tIns="46191" rIns="92382" bIns="4619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653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69653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>
              <a:defRPr sz="1200"/>
            </a:lvl1pPr>
          </a:lstStyle>
          <a:p>
            <a:fld id="{D508307A-1BF1-455E-A592-824C13E61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2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8307A-1BF1-455E-A592-824C13E617A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004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8307A-1BF1-455E-A592-824C13E617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1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676400"/>
            <a:ext cx="7315200" cy="1066800"/>
          </a:xfrm>
        </p:spPr>
        <p:txBody>
          <a:bodyPr anchor="t"/>
          <a:lstStyle>
            <a:lvl1pPr algn="r">
              <a:defRPr/>
            </a:lvl1pPr>
          </a:lstStyle>
          <a:p>
            <a:r>
              <a:rPr lang="en-US" dirty="0"/>
              <a:t>Title Font: Arial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257800" y="3124200"/>
            <a:ext cx="2950936" cy="2667000"/>
          </a:xfrm>
        </p:spPr>
        <p:txBody>
          <a:bodyPr anchor="b">
            <a:normAutofit/>
          </a:bodyPr>
          <a:lstStyle>
            <a:lvl1pPr marL="0" indent="0" algn="r">
              <a:buNone/>
              <a:defRPr sz="20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Subtitle: Arial 20 </a:t>
            </a:r>
            <a:r>
              <a:rPr lang="en-US" dirty="0" err="1"/>
              <a:t>pt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05000" y="3352800"/>
            <a:ext cx="6324600" cy="1674376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en-US" dirty="0"/>
              <a:t>Title Only: Arial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Right Arrow 5"/>
          <p:cNvSpPr/>
          <p:nvPr userDrawn="1"/>
        </p:nvSpPr>
        <p:spPr>
          <a:xfrm>
            <a:off x="2959" y="5410200"/>
            <a:ext cx="7978068" cy="112336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Font: Arial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Style Arial 20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dirty="0"/>
              <a:t>Title Font: Arial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0200" y="2971801"/>
            <a:ext cx="2590800" cy="19917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Text Style Arial 20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914400" y="609600"/>
            <a:ext cx="4419600" cy="43555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Style Arial 20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81000" y="1524000"/>
            <a:ext cx="7162800" cy="1154097"/>
          </a:xfrm>
        </p:spPr>
        <p:txBody>
          <a:bodyPr/>
          <a:lstStyle/>
          <a:p>
            <a:r>
              <a:rPr lang="en-US" dirty="0"/>
              <a:t>Title Font: Arial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029689" y="2743200"/>
            <a:ext cx="3566160" cy="35956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Style: Arial 20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ight Arrow 6"/>
          <p:cNvSpPr/>
          <p:nvPr userDrawn="1"/>
        </p:nvSpPr>
        <p:spPr>
          <a:xfrm>
            <a:off x="2407830" y="5257800"/>
            <a:ext cx="1630770" cy="112336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407830" y="2895600"/>
            <a:ext cx="189021" cy="3200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 rot="16200000">
            <a:off x="1010389" y="1885210"/>
            <a:ext cx="576072" cy="25968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16347" y="2438400"/>
            <a:ext cx="5176911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Second Title: Arial 20 </a:t>
            </a:r>
            <a:r>
              <a:rPr lang="en-US" dirty="0" err="1"/>
              <a:t>pt</a:t>
            </a:r>
            <a:r>
              <a:rPr lang="en-US" dirty="0"/>
              <a:t> BOLD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914400" y="990600"/>
            <a:ext cx="7315200" cy="1154097"/>
          </a:xfrm>
        </p:spPr>
        <p:txBody>
          <a:bodyPr/>
          <a:lstStyle/>
          <a:p>
            <a:r>
              <a:rPr lang="en-US" dirty="0"/>
              <a:t>Title Font: Arial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1066800" y="3124200"/>
            <a:ext cx="5486400" cy="29535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Style: Arial 20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825363"/>
            <a:ext cx="2950936" cy="1070238"/>
          </a:xfrm>
        </p:spPr>
        <p:txBody>
          <a:bodyPr anchor="t">
            <a:normAutofit/>
          </a:bodyPr>
          <a:lstStyle>
            <a:lvl1pPr algn="r">
              <a:defRPr sz="2800" b="0"/>
            </a:lvl1pPr>
          </a:lstStyle>
          <a:p>
            <a:r>
              <a:rPr lang="en-US" dirty="0"/>
              <a:t>Title Font: Arial 28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Text Style Arial 20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3124200"/>
            <a:ext cx="2950936" cy="32004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Caption/subtext: Arial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10" name="Right Arrow 9"/>
          <p:cNvSpPr/>
          <p:nvPr userDrawn="1"/>
        </p:nvSpPr>
        <p:spPr>
          <a:xfrm>
            <a:off x="0" y="5257800"/>
            <a:ext cx="1371600" cy="112336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Title Font: Arial 28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Caption/subtext: Arial 14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Title Font: Arial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Text Style Arial 20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 descr="C:\Users\seabal1\Desktop\MoDOT Blu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70847"/>
            <a:ext cx="1501068" cy="77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7162799" y="6356350"/>
            <a:ext cx="1052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A2BB7-4870-4359-B9FF-E2CF2D80AA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9" r:id="rId7"/>
    <p:sldLayoutId id="2147483860" r:id="rId8"/>
    <p:sldLayoutId id="2147483861" r:id="rId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bg2"/>
        </a:buClr>
        <a:buFont typeface="Wingdings" charset="2"/>
        <a:buChar char="§"/>
        <a:defRPr sz="20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bg2"/>
        </a:buClr>
        <a:buFont typeface="Wingdings" charset="2"/>
        <a:buChar char="§"/>
        <a:defRPr sz="18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bg2"/>
        </a:buClr>
        <a:buFont typeface="Wingdings" charset="2"/>
        <a:buChar char="§"/>
        <a:defRPr sz="16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bg2"/>
        </a:buClr>
        <a:buFont typeface="Wingdings" charset="2"/>
        <a:buChar char="§"/>
        <a:defRPr sz="14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bg2"/>
        </a:buClr>
        <a:buFont typeface="Wingdings" charset="2"/>
        <a:buChar char="§"/>
        <a:defRPr sz="1400" kern="1200">
          <a:solidFill>
            <a:schemeClr val="accent3">
              <a:lumMod val="50000"/>
            </a:schemeClr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hyperlink" Target="mailto:nicole.hood@modot.mo.go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icole.hood@modot.mo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60" y="1887542"/>
            <a:ext cx="2542540" cy="3813810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1295400" y="5715000"/>
            <a:ext cx="6629400" cy="838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2000" kern="120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12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10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9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None/>
              <a:defRPr sz="9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Clr>
                <a:srgbClr val="FC9804"/>
              </a:buClr>
            </a:pPr>
            <a:r>
              <a:rPr lang="en-US" b="1" dirty="0">
                <a:solidFill>
                  <a:schemeClr val="tx1"/>
                </a:solidFill>
              </a:rPr>
              <a:t>Nicole Hood </a:t>
            </a:r>
          </a:p>
          <a:p>
            <a:pPr algn="ctr">
              <a:spcAft>
                <a:spcPts val="600"/>
              </a:spcAft>
              <a:buClr>
                <a:srgbClr val="FC9804"/>
              </a:buClr>
            </a:pPr>
            <a:r>
              <a:rPr lang="en-US" b="1" dirty="0">
                <a:solidFill>
                  <a:schemeClr val="tx1"/>
                </a:solidFill>
              </a:rPr>
              <a:t>State Highway Safety and Traffic Engineer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28600" y="1143000"/>
            <a:ext cx="8991600" cy="6858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Safety Emphasis</a:t>
            </a:r>
            <a:endParaRPr lang="en-US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36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tional safety emphasis">
            <a:hlinkClick r:id="" action="ppaction://media"/>
            <a:extLst>
              <a:ext uri="{FF2B5EF4-FFF2-40B4-BE49-F238E27FC236}">
                <a16:creationId xmlns:a16="http://schemas.microsoft.com/office/drawing/2014/main" id="{A50E992C-3CA0-4F0D-88A2-663F0AD3F8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" y="1524000"/>
            <a:ext cx="8962931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27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0E5A724C-8531-44EF-9FC1-C25AF0CF6207}" type="datetime1">
              <a:rPr lang="en-US" smtClean="0"/>
              <a:pPr/>
              <a:t>1/29/2020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8A2BB7-4870-4359-B9FF-E2CF2D80AA67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" t="8730" r="7690" b="8730"/>
          <a:stretch/>
        </p:blipFill>
        <p:spPr>
          <a:xfrm>
            <a:off x="990600" y="1828800"/>
            <a:ext cx="7223760" cy="4754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152400" y="3810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Governor’s Award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9224"/>
            <a:ext cx="1057701" cy="158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9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ODOT - KC Chiefs Playoffs 2020 - 30 MASCOT BUPD_1_1">
            <a:hlinkClick r:id="" action="ppaction://media"/>
            <a:extLst>
              <a:ext uri="{FF2B5EF4-FFF2-40B4-BE49-F238E27FC236}">
                <a16:creationId xmlns:a16="http://schemas.microsoft.com/office/drawing/2014/main" id="{C5DF37EE-1DC6-4222-82B7-25624F15A2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912" y="1371600"/>
            <a:ext cx="8991600" cy="5057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141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8788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8305800" cy="3810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hlinkClick r:id="rId2"/>
              </a:rPr>
              <a:t>nicole.hood@modot.mo.gov</a:t>
            </a:r>
            <a:br>
              <a:rPr lang="en-US" dirty="0"/>
            </a:br>
            <a:br>
              <a:rPr lang="en-US" dirty="0"/>
            </a:br>
            <a:r>
              <a:rPr lang="en-US" dirty="0"/>
              <a:t>573-526-2803</a:t>
            </a:r>
          </a:p>
        </p:txBody>
      </p:sp>
    </p:spTree>
    <p:extLst>
      <p:ext uri="{BB962C8B-B14F-4D97-AF65-F5344CB8AC3E}">
        <p14:creationId xmlns:p14="http://schemas.microsoft.com/office/powerpoint/2010/main" val="4078535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OT HOOD 2020">
  <a:themeElements>
    <a:clrScheme name="MoDOT-Lt">
      <a:dk1>
        <a:srgbClr val="000000"/>
      </a:dk1>
      <a:lt1>
        <a:sysClr val="window" lastClr="FFFFFF"/>
      </a:lt1>
      <a:dk2>
        <a:srgbClr val="2D3855"/>
      </a:dk2>
      <a:lt2>
        <a:srgbClr val="FC9804"/>
      </a:lt2>
      <a:accent1>
        <a:srgbClr val="6379A9"/>
      </a:accent1>
      <a:accent2>
        <a:srgbClr val="FFB665"/>
      </a:accent2>
      <a:accent3>
        <a:srgbClr val="80716A"/>
      </a:accent3>
      <a:accent4>
        <a:srgbClr val="6187E3"/>
      </a:accent4>
      <a:accent5>
        <a:srgbClr val="AFA99F"/>
      </a:accent5>
      <a:accent6>
        <a:srgbClr val="DBDBDF"/>
      </a:accent6>
      <a:hlink>
        <a:srgbClr val="34624F"/>
      </a:hlink>
      <a:folHlink>
        <a:srgbClr val="38C24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T.potx" id="{378234D2-2C4A-4DB7-A342-62720C382BE1}" vid="{EBBBF5C3-C015-4D3C-8424-F06FAA9FEC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783157E91F2F49B007AAE4D7E58358" ma:contentTypeVersion="1" ma:contentTypeDescription="Create a new document." ma:contentTypeScope="" ma:versionID="2dcefdfe856567f04c0bb9cc95f128ee">
  <xsd:schema xmlns:xsd="http://www.w3.org/2001/XMLSchema" xmlns:xs="http://www.w3.org/2001/XMLSchema" xmlns:p="http://schemas.microsoft.com/office/2006/metadata/properties" xmlns:ns2="e85c51e1-9d1c-4aa9-830f-e7f78cc5acf8" targetNamespace="http://schemas.microsoft.com/office/2006/metadata/properties" ma:root="true" ma:fieldsID="4bf95ca2e8a02b20e73d7604802c49f1" ns2:_="">
    <xsd:import namespace="e85c51e1-9d1c-4aa9-830f-e7f78cc5acf8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c51e1-9d1c-4aa9-830f-e7f78cc5ac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B6FA87-2EF5-4C79-A5A8-F5F05E083834}">
  <ds:schemaRefs>
    <ds:schemaRef ds:uri="http://purl.org/dc/elements/1.1/"/>
    <ds:schemaRef ds:uri="http://purl.org/dc/dcmitype/"/>
    <ds:schemaRef ds:uri="http://schemas.openxmlformats.org/package/2006/metadata/core-properties"/>
    <ds:schemaRef ds:uri="e85c51e1-9d1c-4aa9-830f-e7f78cc5acf8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A21B1F7-B8E8-425A-A789-9FD456C857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9FA598-F512-49DD-8D6D-DB1E13260C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5c51e1-9d1c-4aa9-830f-e7f78cc5ac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MoDOT HOOD 2020</Template>
  <TotalTime>162</TotalTime>
  <Words>26</Words>
  <Application>Microsoft Office PowerPoint</Application>
  <PresentationFormat>On-screen Show (4:3)</PresentationFormat>
  <Paragraphs>9</Paragraphs>
  <Slides>5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MoDOT HOOD 2020</vt:lpstr>
      <vt:lpstr>PowerPoint Presentation</vt:lpstr>
      <vt:lpstr>PowerPoint Presentation</vt:lpstr>
      <vt:lpstr>PowerPoint Presentation</vt:lpstr>
      <vt:lpstr>PowerPoint Presentation</vt:lpstr>
      <vt:lpstr>nicole.hood@modot.mo.gov  573-526-2803</vt:lpstr>
    </vt:vector>
  </TitlesOfParts>
  <Company>MoDOT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Christopher S. Kelly</dc:creator>
  <cp:lastModifiedBy>Taylor H. Brune</cp:lastModifiedBy>
  <cp:revision>7</cp:revision>
  <cp:lastPrinted>2014-02-25T17:46:38Z</cp:lastPrinted>
  <dcterms:created xsi:type="dcterms:W3CDTF">2020-01-22T19:46:03Z</dcterms:created>
  <dcterms:modified xsi:type="dcterms:W3CDTF">2020-01-29T20:07:21Z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0x0101004B783157E91F2F49B007AAE4D7E58358</vt:lpwstr>
  </property>
  <property fmtid="{D5CDD505-2E9C-101B-9397-08002B2CF9AE}" pid="3" name="Order">
    <vt:r8>411200</vt:r8>
  </property>
  <property fmtid="{D5CDD505-2E9C-101B-9397-08002B2CF9AE}" pid="4" name="TaxCatchAll">
    <vt:lpwstr/>
  </property>
</Properties>
</file>